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1" r:id="rId5"/>
    <p:sldId id="481" r:id="rId6"/>
    <p:sldId id="482" r:id="rId7"/>
    <p:sldId id="493" r:id="rId8"/>
    <p:sldId id="294" r:id="rId9"/>
    <p:sldId id="483" r:id="rId10"/>
    <p:sldId id="484" r:id="rId11"/>
    <p:sldId id="302" r:id="rId12"/>
    <p:sldId id="478" r:id="rId13"/>
    <p:sldId id="495" r:id="rId14"/>
    <p:sldId id="491" r:id="rId15"/>
    <p:sldId id="485" r:id="rId16"/>
    <p:sldId id="512" r:id="rId17"/>
    <p:sldId id="513" r:id="rId18"/>
    <p:sldId id="515" r:id="rId19"/>
    <p:sldId id="514" r:id="rId20"/>
    <p:sldId id="516" r:id="rId21"/>
    <p:sldId id="486" r:id="rId22"/>
    <p:sldId id="497" r:id="rId23"/>
    <p:sldId id="488" r:id="rId24"/>
    <p:sldId id="501" r:id="rId25"/>
    <p:sldId id="502" r:id="rId26"/>
    <p:sldId id="498" r:id="rId27"/>
    <p:sldId id="487" r:id="rId28"/>
    <p:sldId id="489" r:id="rId2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D. Geoffroy" initials="MDG" lastIdx="2" clrIdx="0"/>
  <p:cmAuthor id="1" name="Michael T. Rhodes" initials="MTR" lastIdx="9" clrIdx="1"/>
  <p:cmAuthor id="2" name="Sean M. Owen" initials="SO" lastIdx="13" clrIdx="2"/>
  <p:cmAuthor id="3" name="Demers, Tina" initials="DT" lastIdx="2" clrIdx="3">
    <p:extLst>
      <p:ext uri="{19B8F6BF-5375-455C-9EA6-DF929625EA0E}">
        <p15:presenceInfo xmlns:p15="http://schemas.microsoft.com/office/powerpoint/2012/main" userId="S-1-5-21-128856247-2104053929-1691616715-7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CC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AE69A-6AB9-4664-8FF1-4986585176C1}" v="1" dt="2025-09-25T19:44:20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5560" autoAdjust="0"/>
  </p:normalViewPr>
  <p:slideViewPr>
    <p:cSldViewPr>
      <p:cViewPr varScale="1">
        <p:scale>
          <a:sx n="89" d="100"/>
          <a:sy n="89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11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Jr, Richard" userId="f5e4f201-a802-49a0-9a80-573d525c9ae4" providerId="ADAL" clId="{FEDAE69A-6AB9-4664-8FF1-4986585176C1}"/>
    <pc:docChg chg="custSel addSld modSld sldOrd">
      <pc:chgData name="BaileyJr, Richard" userId="f5e4f201-a802-49a0-9a80-573d525c9ae4" providerId="ADAL" clId="{FEDAE69A-6AB9-4664-8FF1-4986585176C1}" dt="2025-09-29T12:41:19.142" v="1191" actId="20577"/>
      <pc:docMkLst>
        <pc:docMk/>
      </pc:docMkLst>
      <pc:sldChg chg="modSp mod">
        <pc:chgData name="BaileyJr, Richard" userId="f5e4f201-a802-49a0-9a80-573d525c9ae4" providerId="ADAL" clId="{FEDAE69A-6AB9-4664-8FF1-4986585176C1}" dt="2025-09-29T12:39:16.611" v="1081" actId="20577"/>
        <pc:sldMkLst>
          <pc:docMk/>
          <pc:sldMk cId="3373037327" sldId="485"/>
        </pc:sldMkLst>
        <pc:spChg chg="mod">
          <ac:chgData name="BaileyJr, Richard" userId="f5e4f201-a802-49a0-9a80-573d525c9ae4" providerId="ADAL" clId="{FEDAE69A-6AB9-4664-8FF1-4986585176C1}" dt="2025-09-29T12:39:16.611" v="1081" actId="20577"/>
          <ac:spMkLst>
            <pc:docMk/>
            <pc:sldMk cId="3373037327" sldId="485"/>
            <ac:spMk id="3" creationId="{461330D1-032F-F283-888E-9C53B4390097}"/>
          </ac:spMkLst>
        </pc:spChg>
      </pc:sldChg>
      <pc:sldChg chg="modSp mod">
        <pc:chgData name="BaileyJr, Richard" userId="f5e4f201-a802-49a0-9a80-573d525c9ae4" providerId="ADAL" clId="{FEDAE69A-6AB9-4664-8FF1-4986585176C1}" dt="2025-09-25T19:42:13.824" v="387" actId="20577"/>
        <pc:sldMkLst>
          <pc:docMk/>
          <pc:sldMk cId="394148886" sldId="486"/>
        </pc:sldMkLst>
        <pc:spChg chg="mod">
          <ac:chgData name="BaileyJr, Richard" userId="f5e4f201-a802-49a0-9a80-573d525c9ae4" providerId="ADAL" clId="{FEDAE69A-6AB9-4664-8FF1-4986585176C1}" dt="2025-09-25T19:42:13.824" v="387" actId="20577"/>
          <ac:spMkLst>
            <pc:docMk/>
            <pc:sldMk cId="394148886" sldId="486"/>
            <ac:spMk id="3" creationId="{0756071F-9A80-9074-D5E4-1DFEE37E623D}"/>
          </ac:spMkLst>
        </pc:spChg>
      </pc:sldChg>
      <pc:sldChg chg="modSp mod">
        <pc:chgData name="BaileyJr, Richard" userId="f5e4f201-a802-49a0-9a80-573d525c9ae4" providerId="ADAL" clId="{FEDAE69A-6AB9-4664-8FF1-4986585176C1}" dt="2025-09-25T14:12:58.797" v="4" actId="20577"/>
        <pc:sldMkLst>
          <pc:docMk/>
          <pc:sldMk cId="1760471154" sldId="489"/>
        </pc:sldMkLst>
        <pc:spChg chg="mod">
          <ac:chgData name="BaileyJr, Richard" userId="f5e4f201-a802-49a0-9a80-573d525c9ae4" providerId="ADAL" clId="{FEDAE69A-6AB9-4664-8FF1-4986585176C1}" dt="2025-09-25T14:12:58.797" v="4" actId="20577"/>
          <ac:spMkLst>
            <pc:docMk/>
            <pc:sldMk cId="1760471154" sldId="489"/>
            <ac:spMk id="3" creationId="{E80DD1E5-BFB3-F958-C390-1D841382D070}"/>
          </ac:spMkLst>
        </pc:spChg>
      </pc:sldChg>
      <pc:sldChg chg="modSp mod">
        <pc:chgData name="BaileyJr, Richard" userId="f5e4f201-a802-49a0-9a80-573d525c9ae4" providerId="ADAL" clId="{FEDAE69A-6AB9-4664-8FF1-4986585176C1}" dt="2025-09-25T12:27:22.412" v="1" actId="113"/>
        <pc:sldMkLst>
          <pc:docMk/>
          <pc:sldMk cId="4168262824" sldId="491"/>
        </pc:sldMkLst>
        <pc:spChg chg="mod">
          <ac:chgData name="BaileyJr, Richard" userId="f5e4f201-a802-49a0-9a80-573d525c9ae4" providerId="ADAL" clId="{FEDAE69A-6AB9-4664-8FF1-4986585176C1}" dt="2025-09-25T12:27:22.412" v="1" actId="113"/>
          <ac:spMkLst>
            <pc:docMk/>
            <pc:sldMk cId="4168262824" sldId="491"/>
            <ac:spMk id="3" creationId="{0582D5C6-409F-BF58-342E-067E4F056447}"/>
          </ac:spMkLst>
        </pc:spChg>
      </pc:sldChg>
      <pc:sldChg chg="modSp new mod ord">
        <pc:chgData name="BaileyJr, Richard" userId="f5e4f201-a802-49a0-9a80-573d525c9ae4" providerId="ADAL" clId="{FEDAE69A-6AB9-4664-8FF1-4986585176C1}" dt="2025-09-25T19:44:33.739" v="493" actId="20577"/>
        <pc:sldMkLst>
          <pc:docMk/>
          <pc:sldMk cId="656031572" sldId="513"/>
        </pc:sldMkLst>
        <pc:spChg chg="mod">
          <ac:chgData name="BaileyJr, Richard" userId="f5e4f201-a802-49a0-9a80-573d525c9ae4" providerId="ADAL" clId="{FEDAE69A-6AB9-4664-8FF1-4986585176C1}" dt="2025-09-25T19:42:47.237" v="403" actId="20577"/>
          <ac:spMkLst>
            <pc:docMk/>
            <pc:sldMk cId="656031572" sldId="513"/>
            <ac:spMk id="2" creationId="{F03A04D0-FD05-9EFD-E496-60AC1E71E153}"/>
          </ac:spMkLst>
        </pc:spChg>
        <pc:spChg chg="mod">
          <ac:chgData name="BaileyJr, Richard" userId="f5e4f201-a802-49a0-9a80-573d525c9ae4" providerId="ADAL" clId="{FEDAE69A-6AB9-4664-8FF1-4986585176C1}" dt="2025-09-25T19:44:33.739" v="493" actId="20577"/>
          <ac:spMkLst>
            <pc:docMk/>
            <pc:sldMk cId="656031572" sldId="513"/>
            <ac:spMk id="3" creationId="{B9BFDB6B-609A-115F-08F5-75A94E4115D4}"/>
          </ac:spMkLst>
        </pc:spChg>
      </pc:sldChg>
      <pc:sldChg chg="modSp new mod">
        <pc:chgData name="BaileyJr, Richard" userId="f5e4f201-a802-49a0-9a80-573d525c9ae4" providerId="ADAL" clId="{FEDAE69A-6AB9-4664-8FF1-4986585176C1}" dt="2025-09-29T12:40:47.803" v="1177" actId="20577"/>
        <pc:sldMkLst>
          <pc:docMk/>
          <pc:sldMk cId="1977718893" sldId="514"/>
        </pc:sldMkLst>
        <pc:spChg chg="mod">
          <ac:chgData name="BaileyJr, Richard" userId="f5e4f201-a802-49a0-9a80-573d525c9ae4" providerId="ADAL" clId="{FEDAE69A-6AB9-4664-8FF1-4986585176C1}" dt="2025-09-25T19:44:16.035" v="490" actId="20577"/>
          <ac:spMkLst>
            <pc:docMk/>
            <pc:sldMk cId="1977718893" sldId="514"/>
            <ac:spMk id="2" creationId="{F7F3854B-5E86-8892-FA3F-4EF770EF2FD2}"/>
          </ac:spMkLst>
        </pc:spChg>
        <pc:spChg chg="mod">
          <ac:chgData name="BaileyJr, Richard" userId="f5e4f201-a802-49a0-9a80-573d525c9ae4" providerId="ADAL" clId="{FEDAE69A-6AB9-4664-8FF1-4986585176C1}" dt="2025-09-29T12:40:47.803" v="1177" actId="20577"/>
          <ac:spMkLst>
            <pc:docMk/>
            <pc:sldMk cId="1977718893" sldId="514"/>
            <ac:spMk id="3" creationId="{E930E8BC-9CD6-9987-9A99-CDEA4E586B0C}"/>
          </ac:spMkLst>
        </pc:spChg>
      </pc:sldChg>
      <pc:sldChg chg="modSp new mod">
        <pc:chgData name="BaileyJr, Richard" userId="f5e4f201-a802-49a0-9a80-573d525c9ae4" providerId="ADAL" clId="{FEDAE69A-6AB9-4664-8FF1-4986585176C1}" dt="2025-09-29T12:40:39.601" v="1176" actId="20577"/>
        <pc:sldMkLst>
          <pc:docMk/>
          <pc:sldMk cId="2280653059" sldId="515"/>
        </pc:sldMkLst>
        <pc:spChg chg="mod">
          <ac:chgData name="BaileyJr, Richard" userId="f5e4f201-a802-49a0-9a80-573d525c9ae4" providerId="ADAL" clId="{FEDAE69A-6AB9-4664-8FF1-4986585176C1}" dt="2025-09-25T19:48:07.952" v="534" actId="20577"/>
          <ac:spMkLst>
            <pc:docMk/>
            <pc:sldMk cId="2280653059" sldId="515"/>
            <ac:spMk id="2" creationId="{312A07FD-166D-CD06-556B-456BE73CF2F1}"/>
          </ac:spMkLst>
        </pc:spChg>
        <pc:spChg chg="mod">
          <ac:chgData name="BaileyJr, Richard" userId="f5e4f201-a802-49a0-9a80-573d525c9ae4" providerId="ADAL" clId="{FEDAE69A-6AB9-4664-8FF1-4986585176C1}" dt="2025-09-29T12:40:39.601" v="1176" actId="20577"/>
          <ac:spMkLst>
            <pc:docMk/>
            <pc:sldMk cId="2280653059" sldId="515"/>
            <ac:spMk id="3" creationId="{C611F073-498E-6FAA-0E9C-4FDA7D051207}"/>
          </ac:spMkLst>
        </pc:spChg>
      </pc:sldChg>
      <pc:sldChg chg="modSp new mod">
        <pc:chgData name="BaileyJr, Richard" userId="f5e4f201-a802-49a0-9a80-573d525c9ae4" providerId="ADAL" clId="{FEDAE69A-6AB9-4664-8FF1-4986585176C1}" dt="2025-09-29T12:41:19.142" v="1191" actId="20577"/>
        <pc:sldMkLst>
          <pc:docMk/>
          <pc:sldMk cId="2613307351" sldId="516"/>
        </pc:sldMkLst>
        <pc:spChg chg="mod">
          <ac:chgData name="BaileyJr, Richard" userId="f5e4f201-a802-49a0-9a80-573d525c9ae4" providerId="ADAL" clId="{FEDAE69A-6AB9-4664-8FF1-4986585176C1}" dt="2025-09-25T19:57:02.262" v="851" actId="20577"/>
          <ac:spMkLst>
            <pc:docMk/>
            <pc:sldMk cId="2613307351" sldId="516"/>
            <ac:spMk id="2" creationId="{4B88C5A9-BAF2-5DFD-358D-A923664FE96E}"/>
          </ac:spMkLst>
        </pc:spChg>
        <pc:spChg chg="mod">
          <ac:chgData name="BaileyJr, Richard" userId="f5e4f201-a802-49a0-9a80-573d525c9ae4" providerId="ADAL" clId="{FEDAE69A-6AB9-4664-8FF1-4986585176C1}" dt="2025-09-29T12:41:19.142" v="1191" actId="20577"/>
          <ac:spMkLst>
            <pc:docMk/>
            <pc:sldMk cId="2613307351" sldId="516"/>
            <ac:spMk id="3" creationId="{B86F42CE-855B-3059-B095-48A2AB89C234}"/>
          </ac:spMkLst>
        </pc:spChg>
      </pc:sldChg>
    </pc:docChg>
  </pc:docChgLst>
  <pc:docChgLst>
    <pc:chgData name="BaileyJr, Richard" userId="S::richard.c.baileyjr@affiliate.liquor.nh.gov::f5e4f201-a802-49a0-9a80-573d525c9ae4" providerId="AD" clId="Web-{EDD192BC-9EA3-221B-9703-BE6F4920574F}"/>
    <pc:docChg chg="modSld">
      <pc:chgData name="BaileyJr, Richard" userId="S::richard.c.baileyjr@affiliate.liquor.nh.gov::f5e4f201-a802-49a0-9a80-573d525c9ae4" providerId="AD" clId="Web-{EDD192BC-9EA3-221B-9703-BE6F4920574F}" dt="2025-09-26T13:43:42.662" v="9" actId="20577"/>
      <pc:docMkLst>
        <pc:docMk/>
      </pc:docMkLst>
      <pc:sldChg chg="modSp">
        <pc:chgData name="BaileyJr, Richard" userId="S::richard.c.baileyjr@affiliate.liquor.nh.gov::f5e4f201-a802-49a0-9a80-573d525c9ae4" providerId="AD" clId="Web-{EDD192BC-9EA3-221B-9703-BE6F4920574F}" dt="2025-09-26T13:33:32.381" v="1" actId="20577"/>
        <pc:sldMkLst>
          <pc:docMk/>
          <pc:sldMk cId="2084257813" sldId="481"/>
        </pc:sldMkLst>
        <pc:spChg chg="mod">
          <ac:chgData name="BaileyJr, Richard" userId="S::richard.c.baileyjr@affiliate.liquor.nh.gov::f5e4f201-a802-49a0-9a80-573d525c9ae4" providerId="AD" clId="Web-{EDD192BC-9EA3-221B-9703-BE6F4920574F}" dt="2025-09-26T13:33:32.381" v="1" actId="20577"/>
          <ac:spMkLst>
            <pc:docMk/>
            <pc:sldMk cId="2084257813" sldId="481"/>
            <ac:spMk id="3" creationId="{44BFA43D-17FB-0F5F-7A83-603BA2B2C998}"/>
          </ac:spMkLst>
        </pc:spChg>
      </pc:sldChg>
      <pc:sldChg chg="modSp">
        <pc:chgData name="BaileyJr, Richard" userId="S::richard.c.baileyjr@affiliate.liquor.nh.gov::f5e4f201-a802-49a0-9a80-573d525c9ae4" providerId="AD" clId="Web-{EDD192BC-9EA3-221B-9703-BE6F4920574F}" dt="2025-09-26T13:43:42.662" v="9" actId="20577"/>
        <pc:sldMkLst>
          <pc:docMk/>
          <pc:sldMk cId="3410404621" sldId="501"/>
        </pc:sldMkLst>
        <pc:spChg chg="mod">
          <ac:chgData name="BaileyJr, Richard" userId="S::richard.c.baileyjr@affiliate.liquor.nh.gov::f5e4f201-a802-49a0-9a80-573d525c9ae4" providerId="AD" clId="Web-{EDD192BC-9EA3-221B-9703-BE6F4920574F}" dt="2025-09-26T13:43:42.662" v="9" actId="20577"/>
          <ac:spMkLst>
            <pc:docMk/>
            <pc:sldMk cId="3410404621" sldId="501"/>
            <ac:spMk id="3" creationId="{4D58A92F-C14F-4B08-5BE9-DDCE32E75C31}"/>
          </ac:spMkLst>
        </pc:spChg>
      </pc:sldChg>
    </pc:docChg>
  </pc:docChgLst>
  <pc:docChgLst>
    <pc:chgData name="BaileyJr, Richard" userId="S::richard.c.baileyjr@affiliate.liquor.nh.gov::f5e4f201-a802-49a0-9a80-573d525c9ae4" providerId="AD" clId="Web-{883974D8-F32E-C709-D7C3-12310AE12093}"/>
    <pc:docChg chg="modSld">
      <pc:chgData name="BaileyJr, Richard" userId="S::richard.c.baileyjr@affiliate.liquor.nh.gov::f5e4f201-a802-49a0-9a80-573d525c9ae4" providerId="AD" clId="Web-{883974D8-F32E-C709-D7C3-12310AE12093}" dt="2025-09-26T17:52:09.104" v="113" actId="20577"/>
      <pc:docMkLst>
        <pc:docMk/>
      </pc:docMkLst>
      <pc:sldChg chg="modSp">
        <pc:chgData name="BaileyJr, Richard" userId="S::richard.c.baileyjr@affiliate.liquor.nh.gov::f5e4f201-a802-49a0-9a80-573d525c9ae4" providerId="AD" clId="Web-{883974D8-F32E-C709-D7C3-12310AE12093}" dt="2025-09-26T17:46:51.495" v="76" actId="20577"/>
        <pc:sldMkLst>
          <pc:docMk/>
          <pc:sldMk cId="1422031216" sldId="482"/>
        </pc:sldMkLst>
        <pc:spChg chg="mod">
          <ac:chgData name="BaileyJr, Richard" userId="S::richard.c.baileyjr@affiliate.liquor.nh.gov::f5e4f201-a802-49a0-9a80-573d525c9ae4" providerId="AD" clId="Web-{883974D8-F32E-C709-D7C3-12310AE12093}" dt="2025-09-26T17:46:51.495" v="76" actId="20577"/>
          <ac:spMkLst>
            <pc:docMk/>
            <pc:sldMk cId="1422031216" sldId="482"/>
            <ac:spMk id="3" creationId="{37A4EBA3-A275-24AF-AE53-B786F8AF1BD2}"/>
          </ac:spMkLst>
        </pc:spChg>
      </pc:sldChg>
      <pc:sldChg chg="modSp">
        <pc:chgData name="BaileyJr, Richard" userId="S::richard.c.baileyjr@affiliate.liquor.nh.gov::f5e4f201-a802-49a0-9a80-573d525c9ae4" providerId="AD" clId="Web-{883974D8-F32E-C709-D7C3-12310AE12093}" dt="2025-09-26T17:52:09.104" v="113" actId="20577"/>
        <pc:sldMkLst>
          <pc:docMk/>
          <pc:sldMk cId="3373037327" sldId="485"/>
        </pc:sldMkLst>
        <pc:spChg chg="mod">
          <ac:chgData name="BaileyJr, Richard" userId="S::richard.c.baileyjr@affiliate.liquor.nh.gov::f5e4f201-a802-49a0-9a80-573d525c9ae4" providerId="AD" clId="Web-{883974D8-F32E-C709-D7C3-12310AE12093}" dt="2025-09-26T17:52:09.104" v="113" actId="20577"/>
          <ac:spMkLst>
            <pc:docMk/>
            <pc:sldMk cId="3373037327" sldId="485"/>
            <ac:spMk id="3" creationId="{461330D1-032F-F283-888E-9C53B4390097}"/>
          </ac:spMkLst>
        </pc:spChg>
      </pc:sldChg>
      <pc:sldChg chg="modSp">
        <pc:chgData name="BaileyJr, Richard" userId="S::richard.c.baileyjr@affiliate.liquor.nh.gov::f5e4f201-a802-49a0-9a80-573d525c9ae4" providerId="AD" clId="Web-{883974D8-F32E-C709-D7C3-12310AE12093}" dt="2025-09-26T17:49:26.432" v="79" actId="20577"/>
        <pc:sldMkLst>
          <pc:docMk/>
          <pc:sldMk cId="3573497986" sldId="488"/>
        </pc:sldMkLst>
        <pc:spChg chg="mod">
          <ac:chgData name="BaileyJr, Richard" userId="S::richard.c.baileyjr@affiliate.liquor.nh.gov::f5e4f201-a802-49a0-9a80-573d525c9ae4" providerId="AD" clId="Web-{883974D8-F32E-C709-D7C3-12310AE12093}" dt="2025-09-26T17:49:26.432" v="79" actId="20577"/>
          <ac:spMkLst>
            <pc:docMk/>
            <pc:sldMk cId="3573497986" sldId="488"/>
            <ac:spMk id="3" creationId="{591BC184-5497-F4D5-FC4F-3F9491793ACD}"/>
          </ac:spMkLst>
        </pc:spChg>
      </pc:sldChg>
      <pc:sldChg chg="modSp">
        <pc:chgData name="BaileyJr, Richard" userId="S::richard.c.baileyjr@affiliate.liquor.nh.gov::f5e4f201-a802-49a0-9a80-573d525c9ae4" providerId="AD" clId="Web-{883974D8-F32E-C709-D7C3-12310AE12093}" dt="2025-09-26T17:50:52.760" v="101" actId="20577"/>
        <pc:sldMkLst>
          <pc:docMk/>
          <pc:sldMk cId="3410404621" sldId="501"/>
        </pc:sldMkLst>
        <pc:spChg chg="mod">
          <ac:chgData name="BaileyJr, Richard" userId="S::richard.c.baileyjr@affiliate.liquor.nh.gov::f5e4f201-a802-49a0-9a80-573d525c9ae4" providerId="AD" clId="Web-{883974D8-F32E-C709-D7C3-12310AE12093}" dt="2025-09-26T17:50:52.760" v="101" actId="20577"/>
          <ac:spMkLst>
            <pc:docMk/>
            <pc:sldMk cId="3410404621" sldId="501"/>
            <ac:spMk id="3" creationId="{4D58A92F-C14F-4B08-5BE9-DDCE32E75C31}"/>
          </ac:spMkLst>
        </pc:spChg>
      </pc:sldChg>
    </pc:docChg>
  </pc:docChgLst>
  <pc:docChgLst>
    <pc:chgData name="BaileyJr, Richard" userId="S::richard.c.baileyjr@affiliate.liquor.nh.gov::f5e4f201-a802-49a0-9a80-573d525c9ae4" providerId="AD" clId="Web-{2F763130-9880-F860-21C8-6D9E8BA57358}"/>
    <pc:docChg chg="delSld modSld sldOrd">
      <pc:chgData name="BaileyJr, Richard" userId="S::richard.c.baileyjr@affiliate.liquor.nh.gov::f5e4f201-a802-49a0-9a80-573d525c9ae4" providerId="AD" clId="Web-{2F763130-9880-F860-21C8-6D9E8BA57358}" dt="2025-09-22T13:51:44.590" v="142" actId="20577"/>
      <pc:docMkLst>
        <pc:docMk/>
      </pc:docMkLst>
      <pc:sldChg chg="modSp">
        <pc:chgData name="BaileyJr, Richard" userId="S::richard.c.baileyjr@affiliate.liquor.nh.gov::f5e4f201-a802-49a0-9a80-573d525c9ae4" providerId="AD" clId="Web-{2F763130-9880-F860-21C8-6D9E8BA57358}" dt="2025-09-22T13:41:15.274" v="29" actId="20577"/>
        <pc:sldMkLst>
          <pc:docMk/>
          <pc:sldMk cId="0" sldId="271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41:15.274" v="29" actId="20577"/>
          <ac:spMkLst>
            <pc:docMk/>
            <pc:sldMk cId="0" sldId="271"/>
            <ac:spMk id="71686" creationId="{00000000-0000-0000-0000-000000000000}"/>
          </ac:spMkLst>
        </pc:spChg>
      </pc:sldChg>
      <pc:sldChg chg="modSp">
        <pc:chgData name="BaileyJr, Richard" userId="S::richard.c.baileyjr@affiliate.liquor.nh.gov::f5e4f201-a802-49a0-9a80-573d525c9ae4" providerId="AD" clId="Web-{2F763130-9880-F860-21C8-6D9E8BA57358}" dt="2025-09-22T13:44:25.535" v="89" actId="20577"/>
        <pc:sldMkLst>
          <pc:docMk/>
          <pc:sldMk cId="3625503350" sldId="294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44:25.535" v="89" actId="20577"/>
          <ac:spMkLst>
            <pc:docMk/>
            <pc:sldMk cId="3625503350" sldId="294"/>
            <ac:spMk id="15" creationId="{00000000-0000-0000-0000-000000000000}"/>
          </ac:spMkLst>
        </pc:spChg>
      </pc:sldChg>
      <pc:sldChg chg="modSp">
        <pc:chgData name="BaileyJr, Richard" userId="S::richard.c.baileyjr@affiliate.liquor.nh.gov::f5e4f201-a802-49a0-9a80-573d525c9ae4" providerId="AD" clId="Web-{2F763130-9880-F860-21C8-6D9E8BA57358}" dt="2025-09-22T13:41:31.571" v="32" actId="20577"/>
        <pc:sldMkLst>
          <pc:docMk/>
          <pc:sldMk cId="2084257813" sldId="481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41:31.571" v="32" actId="20577"/>
          <ac:spMkLst>
            <pc:docMk/>
            <pc:sldMk cId="2084257813" sldId="481"/>
            <ac:spMk id="3" creationId="{44BFA43D-17FB-0F5F-7A83-603BA2B2C998}"/>
          </ac:spMkLst>
        </pc:spChg>
      </pc:sldChg>
      <pc:sldChg chg="modSp">
        <pc:chgData name="BaileyJr, Richard" userId="S::richard.c.baileyjr@affiliate.liquor.nh.gov::f5e4f201-a802-49a0-9a80-573d525c9ae4" providerId="AD" clId="Web-{2F763130-9880-F860-21C8-6D9E8BA57358}" dt="2025-09-22T13:44:16.176" v="88" actId="20577"/>
        <pc:sldMkLst>
          <pc:docMk/>
          <pc:sldMk cId="1422031216" sldId="482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44:16.176" v="88" actId="20577"/>
          <ac:spMkLst>
            <pc:docMk/>
            <pc:sldMk cId="1422031216" sldId="482"/>
            <ac:spMk id="3" creationId="{37A4EBA3-A275-24AF-AE53-B786F8AF1BD2}"/>
          </ac:spMkLst>
        </pc:spChg>
      </pc:sldChg>
      <pc:sldChg chg="modSp">
        <pc:chgData name="BaileyJr, Richard" userId="S::richard.c.baileyjr@affiliate.liquor.nh.gov::f5e4f201-a802-49a0-9a80-573d525c9ae4" providerId="AD" clId="Web-{2F763130-9880-F860-21C8-6D9E8BA57358}" dt="2025-09-22T13:47:13.530" v="113" actId="20577"/>
        <pc:sldMkLst>
          <pc:docMk/>
          <pc:sldMk cId="3373037327" sldId="485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46:47.843" v="108" actId="20577"/>
          <ac:spMkLst>
            <pc:docMk/>
            <pc:sldMk cId="3373037327" sldId="485"/>
            <ac:spMk id="2" creationId="{C3050D00-29BA-169B-D8F1-5CEE4F2017E9}"/>
          </ac:spMkLst>
        </pc:spChg>
        <pc:spChg chg="mod">
          <ac:chgData name="BaileyJr, Richard" userId="S::richard.c.baileyjr@affiliate.liquor.nh.gov::f5e4f201-a802-49a0-9a80-573d525c9ae4" providerId="AD" clId="Web-{2F763130-9880-F860-21C8-6D9E8BA57358}" dt="2025-09-22T13:47:13.530" v="113" actId="20577"/>
          <ac:spMkLst>
            <pc:docMk/>
            <pc:sldMk cId="3373037327" sldId="485"/>
            <ac:spMk id="3" creationId="{461330D1-032F-F283-888E-9C53B4390097}"/>
          </ac:spMkLst>
        </pc:spChg>
      </pc:sldChg>
      <pc:sldChg chg="modSp">
        <pc:chgData name="BaileyJr, Richard" userId="S::richard.c.baileyjr@affiliate.liquor.nh.gov::f5e4f201-a802-49a0-9a80-573d525c9ae4" providerId="AD" clId="Web-{2F763130-9880-F860-21C8-6D9E8BA57358}" dt="2025-09-22T13:50:57.731" v="128" actId="20577"/>
        <pc:sldMkLst>
          <pc:docMk/>
          <pc:sldMk cId="3573497986" sldId="488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50:57.731" v="128" actId="20577"/>
          <ac:spMkLst>
            <pc:docMk/>
            <pc:sldMk cId="3573497986" sldId="488"/>
            <ac:spMk id="3" creationId="{591BC184-5497-F4D5-FC4F-3F9491793ACD}"/>
          </ac:spMkLst>
        </pc:spChg>
      </pc:sldChg>
      <pc:sldChg chg="modSp">
        <pc:chgData name="BaileyJr, Richard" userId="S::richard.c.baileyjr@affiliate.liquor.nh.gov::f5e4f201-a802-49a0-9a80-573d525c9ae4" providerId="AD" clId="Web-{2F763130-9880-F860-21C8-6D9E8BA57358}" dt="2025-09-22T13:51:44.590" v="142" actId="20577"/>
        <pc:sldMkLst>
          <pc:docMk/>
          <pc:sldMk cId="1760471154" sldId="489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51:44.590" v="142" actId="20577"/>
          <ac:spMkLst>
            <pc:docMk/>
            <pc:sldMk cId="1760471154" sldId="489"/>
            <ac:spMk id="3" creationId="{E80DD1E5-BFB3-F958-C390-1D841382D070}"/>
          </ac:spMkLst>
        </pc:spChg>
      </pc:sldChg>
      <pc:sldChg chg="del">
        <pc:chgData name="BaileyJr, Richard" userId="S::richard.c.baileyjr@affiliate.liquor.nh.gov::f5e4f201-a802-49a0-9a80-573d525c9ae4" providerId="AD" clId="Web-{2F763130-9880-F860-21C8-6D9E8BA57358}" dt="2025-09-22T13:48:56.873" v="116"/>
        <pc:sldMkLst>
          <pc:docMk/>
          <pc:sldMk cId="2742699364" sldId="490"/>
        </pc:sldMkLst>
      </pc:sldChg>
      <pc:sldChg chg="ord">
        <pc:chgData name="BaileyJr, Richard" userId="S::richard.c.baileyjr@affiliate.liquor.nh.gov::f5e4f201-a802-49a0-9a80-573d525c9ae4" providerId="AD" clId="Web-{2F763130-9880-F860-21C8-6D9E8BA57358}" dt="2025-09-22T13:46:34.375" v="102"/>
        <pc:sldMkLst>
          <pc:docMk/>
          <pc:sldMk cId="4168262824" sldId="491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08.346" v="91"/>
        <pc:sldMkLst>
          <pc:docMk/>
          <pc:sldMk cId="3925147765" sldId="496"/>
        </pc:sldMkLst>
      </pc:sldChg>
      <pc:sldChg chg="modSp">
        <pc:chgData name="BaileyJr, Richard" userId="S::richard.c.baileyjr@affiliate.liquor.nh.gov::f5e4f201-a802-49a0-9a80-573d525c9ae4" providerId="AD" clId="Web-{2F763130-9880-F860-21C8-6D9E8BA57358}" dt="2025-09-22T13:48:14.951" v="114" actId="20577"/>
        <pc:sldMkLst>
          <pc:docMk/>
          <pc:sldMk cId="3410404621" sldId="501"/>
        </pc:sldMkLst>
        <pc:spChg chg="mod">
          <ac:chgData name="BaileyJr, Richard" userId="S::richard.c.baileyjr@affiliate.liquor.nh.gov::f5e4f201-a802-49a0-9a80-573d525c9ae4" providerId="AD" clId="Web-{2F763130-9880-F860-21C8-6D9E8BA57358}" dt="2025-09-22T13:48:14.951" v="114" actId="20577"/>
          <ac:spMkLst>
            <pc:docMk/>
            <pc:sldMk cId="3410404621" sldId="501"/>
            <ac:spMk id="3" creationId="{4D58A92F-C14F-4B08-5BE9-DDCE32E75C31}"/>
          </ac:spMkLst>
        </pc:spChg>
      </pc:sldChg>
      <pc:sldChg chg="del">
        <pc:chgData name="BaileyJr, Richard" userId="S::richard.c.baileyjr@affiliate.liquor.nh.gov::f5e4f201-a802-49a0-9a80-573d525c9ae4" providerId="AD" clId="Web-{2F763130-9880-F860-21C8-6D9E8BA57358}" dt="2025-09-22T13:49:13.247" v="119"/>
        <pc:sldMkLst>
          <pc:docMk/>
          <pc:sldMk cId="470536703" sldId="506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35.923" v="98"/>
        <pc:sldMkLst>
          <pc:docMk/>
          <pc:sldMk cId="1903381566" sldId="507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18.799" v="93"/>
        <pc:sldMkLst>
          <pc:docMk/>
          <pc:sldMk cId="4035855473" sldId="508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22.111" v="94"/>
        <pc:sldMkLst>
          <pc:docMk/>
          <pc:sldMk cId="1244004587" sldId="509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02.690" v="90"/>
        <pc:sldMkLst>
          <pc:docMk/>
          <pc:sldMk cId="2388439623" sldId="513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26.361" v="96"/>
        <pc:sldMkLst>
          <pc:docMk/>
          <pc:sldMk cId="3425258807" sldId="514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28.658" v="97"/>
        <pc:sldMkLst>
          <pc:docMk/>
          <pc:sldMk cId="2574774912" sldId="515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38.158" v="99"/>
        <pc:sldMkLst>
          <pc:docMk/>
          <pc:sldMk cId="4210240261" sldId="516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41.048" v="100"/>
        <pc:sldMkLst>
          <pc:docMk/>
          <pc:sldMk cId="2022514678" sldId="517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43.532" v="101"/>
        <pc:sldMkLst>
          <pc:docMk/>
          <pc:sldMk cId="1600915765" sldId="518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23.642" v="95"/>
        <pc:sldMkLst>
          <pc:docMk/>
          <pc:sldMk cId="1914914899" sldId="519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9:08.529" v="118"/>
        <pc:sldMkLst>
          <pc:docMk/>
          <pc:sldMk cId="3349316812" sldId="520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9:03.263" v="117"/>
        <pc:sldMkLst>
          <pc:docMk/>
          <pc:sldMk cId="2580008169" sldId="521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8:48.123" v="115"/>
        <pc:sldMkLst>
          <pc:docMk/>
          <pc:sldMk cId="1436827260" sldId="522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9:23.075" v="120"/>
        <pc:sldMkLst>
          <pc:docMk/>
          <pc:sldMk cId="2754956616" sldId="523"/>
        </pc:sldMkLst>
      </pc:sldChg>
      <pc:sldChg chg="del">
        <pc:chgData name="BaileyJr, Richard" userId="S::richard.c.baileyjr@affiliate.liquor.nh.gov::f5e4f201-a802-49a0-9a80-573d525c9ae4" providerId="AD" clId="Web-{2F763130-9880-F860-21C8-6D9E8BA57358}" dt="2025-09-22T13:45:12.830" v="92"/>
        <pc:sldMkLst>
          <pc:docMk/>
          <pc:sldMk cId="2003159627" sldId="5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pirits\data\HQ\Administrators\24-25%20Budget\Commerce\FY23%20Data%20Used%20for%20Commerce%20Comm%20Presentation%20(version%201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652564615863711E-3"/>
          <c:y val="0"/>
          <c:w val="0.93597592983803857"/>
          <c:h val="0.8966809636600302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 Profit 1935 to 2023*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NLP!$U$3</c:f>
              <c:strCache>
                <c:ptCount val="1"/>
                <c:pt idx="0">
                  <c:v>Net Profit</c:v>
                </c:pt>
              </c:strCache>
            </c:strRef>
          </c:tx>
          <c:cat>
            <c:numRef>
              <c:f>NLP!$C$4:$C$92</c:f>
              <c:numCache>
                <c:formatCode>yyyy</c:formatCode>
                <c:ptCount val="89"/>
                <c:pt idx="0">
                  <c:v>12965</c:v>
                </c:pt>
                <c:pt idx="1">
                  <c:v>13331</c:v>
                </c:pt>
                <c:pt idx="2">
                  <c:v>13696</c:v>
                </c:pt>
                <c:pt idx="3">
                  <c:v>14061</c:v>
                </c:pt>
                <c:pt idx="4">
                  <c:v>14426</c:v>
                </c:pt>
                <c:pt idx="5">
                  <c:v>14792</c:v>
                </c:pt>
                <c:pt idx="6">
                  <c:v>15157</c:v>
                </c:pt>
                <c:pt idx="7">
                  <c:v>15522</c:v>
                </c:pt>
                <c:pt idx="8">
                  <c:v>15887</c:v>
                </c:pt>
                <c:pt idx="9">
                  <c:v>16253</c:v>
                </c:pt>
                <c:pt idx="10">
                  <c:v>16618</c:v>
                </c:pt>
                <c:pt idx="11">
                  <c:v>16983</c:v>
                </c:pt>
                <c:pt idx="12">
                  <c:v>17348</c:v>
                </c:pt>
                <c:pt idx="13">
                  <c:v>17714</c:v>
                </c:pt>
                <c:pt idx="14">
                  <c:v>18079</c:v>
                </c:pt>
                <c:pt idx="15">
                  <c:v>18444</c:v>
                </c:pt>
                <c:pt idx="16">
                  <c:v>18809</c:v>
                </c:pt>
                <c:pt idx="17">
                  <c:v>19175</c:v>
                </c:pt>
                <c:pt idx="18">
                  <c:v>19540</c:v>
                </c:pt>
                <c:pt idx="19">
                  <c:v>19905</c:v>
                </c:pt>
                <c:pt idx="20">
                  <c:v>20270</c:v>
                </c:pt>
                <c:pt idx="21">
                  <c:v>20636</c:v>
                </c:pt>
                <c:pt idx="22">
                  <c:v>21001</c:v>
                </c:pt>
                <c:pt idx="23">
                  <c:v>21366</c:v>
                </c:pt>
                <c:pt idx="24">
                  <c:v>21731</c:v>
                </c:pt>
                <c:pt idx="25">
                  <c:v>22097</c:v>
                </c:pt>
                <c:pt idx="26">
                  <c:v>22462</c:v>
                </c:pt>
                <c:pt idx="27">
                  <c:v>22827</c:v>
                </c:pt>
                <c:pt idx="28">
                  <c:v>23192</c:v>
                </c:pt>
                <c:pt idx="29">
                  <c:v>23558</c:v>
                </c:pt>
                <c:pt idx="30">
                  <c:v>23923</c:v>
                </c:pt>
                <c:pt idx="31">
                  <c:v>24288</c:v>
                </c:pt>
                <c:pt idx="32">
                  <c:v>24653</c:v>
                </c:pt>
                <c:pt idx="33">
                  <c:v>25019</c:v>
                </c:pt>
                <c:pt idx="34">
                  <c:v>25384</c:v>
                </c:pt>
                <c:pt idx="35">
                  <c:v>25749</c:v>
                </c:pt>
                <c:pt idx="36">
                  <c:v>26114</c:v>
                </c:pt>
                <c:pt idx="37">
                  <c:v>26480</c:v>
                </c:pt>
                <c:pt idx="38">
                  <c:v>26845</c:v>
                </c:pt>
                <c:pt idx="39">
                  <c:v>27210</c:v>
                </c:pt>
                <c:pt idx="40">
                  <c:v>27575</c:v>
                </c:pt>
                <c:pt idx="41">
                  <c:v>27941</c:v>
                </c:pt>
                <c:pt idx="42">
                  <c:v>28306</c:v>
                </c:pt>
                <c:pt idx="43">
                  <c:v>28671</c:v>
                </c:pt>
                <c:pt idx="44">
                  <c:v>29036</c:v>
                </c:pt>
                <c:pt idx="45">
                  <c:v>29402</c:v>
                </c:pt>
                <c:pt idx="46">
                  <c:v>29767</c:v>
                </c:pt>
                <c:pt idx="47">
                  <c:v>30132</c:v>
                </c:pt>
                <c:pt idx="48">
                  <c:v>30497</c:v>
                </c:pt>
                <c:pt idx="49">
                  <c:v>30863</c:v>
                </c:pt>
                <c:pt idx="50">
                  <c:v>31228</c:v>
                </c:pt>
                <c:pt idx="51">
                  <c:v>31593</c:v>
                </c:pt>
                <c:pt idx="52">
                  <c:v>31958</c:v>
                </c:pt>
                <c:pt idx="53">
                  <c:v>32324</c:v>
                </c:pt>
                <c:pt idx="54">
                  <c:v>32689</c:v>
                </c:pt>
                <c:pt idx="55">
                  <c:v>33054</c:v>
                </c:pt>
                <c:pt idx="56">
                  <c:v>33419</c:v>
                </c:pt>
                <c:pt idx="57">
                  <c:v>33785</c:v>
                </c:pt>
                <c:pt idx="58">
                  <c:v>34150</c:v>
                </c:pt>
                <c:pt idx="59">
                  <c:v>34515</c:v>
                </c:pt>
                <c:pt idx="60">
                  <c:v>34880</c:v>
                </c:pt>
                <c:pt idx="61">
                  <c:v>35246</c:v>
                </c:pt>
                <c:pt idx="62">
                  <c:v>35611</c:v>
                </c:pt>
                <c:pt idx="63">
                  <c:v>35976</c:v>
                </c:pt>
                <c:pt idx="64">
                  <c:v>36341</c:v>
                </c:pt>
                <c:pt idx="65">
                  <c:v>36707</c:v>
                </c:pt>
                <c:pt idx="66">
                  <c:v>37072</c:v>
                </c:pt>
                <c:pt idx="67">
                  <c:v>37437</c:v>
                </c:pt>
                <c:pt idx="68">
                  <c:v>37802</c:v>
                </c:pt>
                <c:pt idx="69">
                  <c:v>38168</c:v>
                </c:pt>
                <c:pt idx="70">
                  <c:v>38533</c:v>
                </c:pt>
                <c:pt idx="71">
                  <c:v>38898</c:v>
                </c:pt>
                <c:pt idx="72">
                  <c:v>39263</c:v>
                </c:pt>
                <c:pt idx="73">
                  <c:v>39629</c:v>
                </c:pt>
                <c:pt idx="74">
                  <c:v>39994</c:v>
                </c:pt>
                <c:pt idx="75">
                  <c:v>40359</c:v>
                </c:pt>
                <c:pt idx="76">
                  <c:v>40724</c:v>
                </c:pt>
                <c:pt idx="77">
                  <c:v>41090</c:v>
                </c:pt>
                <c:pt idx="78">
                  <c:v>41455</c:v>
                </c:pt>
                <c:pt idx="79">
                  <c:v>41820</c:v>
                </c:pt>
                <c:pt idx="80">
                  <c:v>42185</c:v>
                </c:pt>
                <c:pt idx="81">
                  <c:v>42551</c:v>
                </c:pt>
                <c:pt idx="82">
                  <c:v>42916</c:v>
                </c:pt>
                <c:pt idx="83">
                  <c:v>43281</c:v>
                </c:pt>
                <c:pt idx="84">
                  <c:v>43647</c:v>
                </c:pt>
                <c:pt idx="85">
                  <c:v>44014</c:v>
                </c:pt>
                <c:pt idx="86">
                  <c:v>44380</c:v>
                </c:pt>
                <c:pt idx="87">
                  <c:v>44746</c:v>
                </c:pt>
                <c:pt idx="88">
                  <c:v>45107</c:v>
                </c:pt>
              </c:numCache>
            </c:numRef>
          </c:cat>
          <c:val>
            <c:numRef>
              <c:f>NLP!$U$4:$U$92</c:f>
              <c:numCache>
                <c:formatCode>#,##0_);\(#,##0\)</c:formatCode>
                <c:ptCount val="89"/>
                <c:pt idx="0">
                  <c:v>678055.71999999986</c:v>
                </c:pt>
                <c:pt idx="1">
                  <c:v>1138865.6299999999</c:v>
                </c:pt>
                <c:pt idx="2">
                  <c:v>1629841.2599999998</c:v>
                </c:pt>
                <c:pt idx="3">
                  <c:v>1587110.1</c:v>
                </c:pt>
                <c:pt idx="4">
                  <c:v>1666991.2800000003</c:v>
                </c:pt>
                <c:pt idx="5">
                  <c:v>1809494.4899999998</c:v>
                </c:pt>
                <c:pt idx="6">
                  <c:v>1958620.5299999996</c:v>
                </c:pt>
                <c:pt idx="7">
                  <c:v>2406705.63</c:v>
                </c:pt>
                <c:pt idx="8">
                  <c:v>2664554.2499999991</c:v>
                </c:pt>
                <c:pt idx="9">
                  <c:v>2873614.4400000004</c:v>
                </c:pt>
                <c:pt idx="10">
                  <c:v>3031480.2100000023</c:v>
                </c:pt>
                <c:pt idx="11">
                  <c:v>3650978.9399999995</c:v>
                </c:pt>
                <c:pt idx="12">
                  <c:v>3926082.9000000008</c:v>
                </c:pt>
                <c:pt idx="13">
                  <c:v>3925273.9200000009</c:v>
                </c:pt>
                <c:pt idx="14">
                  <c:v>4025692.6099999989</c:v>
                </c:pt>
                <c:pt idx="15">
                  <c:v>4218467.9999999991</c:v>
                </c:pt>
                <c:pt idx="16">
                  <c:v>4643951.9200000009</c:v>
                </c:pt>
                <c:pt idx="17">
                  <c:v>4695613.0399999982</c:v>
                </c:pt>
                <c:pt idx="18">
                  <c:v>4808954.9400000004</c:v>
                </c:pt>
                <c:pt idx="19">
                  <c:v>4925013.3699999973</c:v>
                </c:pt>
                <c:pt idx="20">
                  <c:v>5124188.9799999967</c:v>
                </c:pt>
                <c:pt idx="21">
                  <c:v>5565607.379999999</c:v>
                </c:pt>
                <c:pt idx="22">
                  <c:v>6085372.1000000015</c:v>
                </c:pt>
                <c:pt idx="23">
                  <c:v>6386447.1200000001</c:v>
                </c:pt>
                <c:pt idx="24">
                  <c:v>6756042.0900000017</c:v>
                </c:pt>
                <c:pt idx="25">
                  <c:v>7316022.1399999987</c:v>
                </c:pt>
                <c:pt idx="26">
                  <c:v>7768948.4500000011</c:v>
                </c:pt>
                <c:pt idx="27">
                  <c:v>8028520.9499999983</c:v>
                </c:pt>
                <c:pt idx="28">
                  <c:v>8312169.7899999972</c:v>
                </c:pt>
                <c:pt idx="29">
                  <c:v>8988985.1999999974</c:v>
                </c:pt>
                <c:pt idx="30">
                  <c:v>10295702.479999997</c:v>
                </c:pt>
                <c:pt idx="31">
                  <c:v>11712546.309999995</c:v>
                </c:pt>
                <c:pt idx="32">
                  <c:v>13892110.480000002</c:v>
                </c:pt>
                <c:pt idx="33">
                  <c:v>14594269.219999999</c:v>
                </c:pt>
                <c:pt idx="34">
                  <c:v>15970321.130000006</c:v>
                </c:pt>
                <c:pt idx="35">
                  <c:v>18501279.940000001</c:v>
                </c:pt>
                <c:pt idx="36">
                  <c:v>21405298.420000009</c:v>
                </c:pt>
                <c:pt idx="37">
                  <c:v>25134188.449999992</c:v>
                </c:pt>
                <c:pt idx="38">
                  <c:v>26209606.469999995</c:v>
                </c:pt>
                <c:pt idx="39">
                  <c:v>26473733.830000006</c:v>
                </c:pt>
                <c:pt idx="40">
                  <c:v>26518988.869999997</c:v>
                </c:pt>
                <c:pt idx="41">
                  <c:v>27753231.500000007</c:v>
                </c:pt>
                <c:pt idx="42">
                  <c:v>27309450.419999998</c:v>
                </c:pt>
                <c:pt idx="43">
                  <c:v>30391681.430000007</c:v>
                </c:pt>
                <c:pt idx="44">
                  <c:v>33834078.189999998</c:v>
                </c:pt>
                <c:pt idx="45">
                  <c:v>32156235.079999994</c:v>
                </c:pt>
                <c:pt idx="46">
                  <c:v>34925792.280000001</c:v>
                </c:pt>
                <c:pt idx="47">
                  <c:v>36780657</c:v>
                </c:pt>
                <c:pt idx="48">
                  <c:v>37928790</c:v>
                </c:pt>
                <c:pt idx="49">
                  <c:v>40626841</c:v>
                </c:pt>
                <c:pt idx="50">
                  <c:v>39080112</c:v>
                </c:pt>
                <c:pt idx="51">
                  <c:v>42547085</c:v>
                </c:pt>
                <c:pt idx="52">
                  <c:v>43753371</c:v>
                </c:pt>
                <c:pt idx="53">
                  <c:v>42307064</c:v>
                </c:pt>
                <c:pt idx="54">
                  <c:v>44698883</c:v>
                </c:pt>
                <c:pt idx="55">
                  <c:v>47054121</c:v>
                </c:pt>
                <c:pt idx="56">
                  <c:v>53008518</c:v>
                </c:pt>
                <c:pt idx="57">
                  <c:v>55585853</c:v>
                </c:pt>
                <c:pt idx="58">
                  <c:v>54196838</c:v>
                </c:pt>
                <c:pt idx="59">
                  <c:v>54632596</c:v>
                </c:pt>
                <c:pt idx="60" formatCode="_(&quot;$&quot;* #,##0_);_(&quot;$&quot;* \(#,##0\);_(&quot;$&quot;* &quot;-&quot;??_);_(@_)">
                  <c:v>54272929.120000005</c:v>
                </c:pt>
                <c:pt idx="61" formatCode="_(&quot;$&quot;* #,##0_);_(&quot;$&quot;* \(#,##0\);_(&quot;$&quot;* &quot;-&quot;??_);_(@_)">
                  <c:v>54624696</c:v>
                </c:pt>
                <c:pt idx="62" formatCode="_(&quot;$&quot;* #,##0_);_(&quot;$&quot;* \(#,##0\);_(&quot;$&quot;* &quot;-&quot;??_);_(@_)">
                  <c:v>62003059</c:v>
                </c:pt>
                <c:pt idx="63" formatCode="_(&quot;$&quot;* #,##0_);_(&quot;$&quot;* \(#,##0\);_(&quot;$&quot;* &quot;-&quot;??_);_(@_)">
                  <c:v>66397095</c:v>
                </c:pt>
                <c:pt idx="64" formatCode="_(&quot;$&quot;* #,##0_);_(&quot;$&quot;* \(#,##0\);_(&quot;$&quot;* &quot;-&quot;??_);_(@_)">
                  <c:v>68686588</c:v>
                </c:pt>
                <c:pt idx="65" formatCode="_(&quot;$&quot;* #,##0_);_(&quot;$&quot;* \(#,##0\);_(&quot;$&quot;* &quot;-&quot;??_);_(@_)">
                  <c:v>73779208</c:v>
                </c:pt>
                <c:pt idx="66" formatCode="_(&quot;$&quot;* #,##0_);_(&quot;$&quot;* \(#,##0\);_(&quot;$&quot;* &quot;-&quot;??_);_(@_)">
                  <c:v>77274613</c:v>
                </c:pt>
                <c:pt idx="67" formatCode="_(&quot;$&quot;* #,##0_);_(&quot;$&quot;* \(#,##0\);_(&quot;$&quot;* &quot;-&quot;??_);_(@_)">
                  <c:v>82601895</c:v>
                </c:pt>
                <c:pt idx="68" formatCode="_(&quot;$&quot;* #,##0_);_(&quot;$&quot;* \(#,##0\);_(&quot;$&quot;* &quot;-&quot;??_);_(@_)">
                  <c:v>85627495</c:v>
                </c:pt>
                <c:pt idx="69" formatCode="_(&quot;$&quot;* #,##0_);_(&quot;$&quot;* \(#,##0\);_(&quot;$&quot;* &quot;-&quot;??_);_(@_)">
                  <c:v>91419954</c:v>
                </c:pt>
                <c:pt idx="70" formatCode="_(&quot;$&quot;* #,##0_);_(&quot;$&quot;* \(#,##0\);_(&quot;$&quot;* &quot;-&quot;??_);_(@_)">
                  <c:v>96156975</c:v>
                </c:pt>
                <c:pt idx="71" formatCode="_(&quot;$&quot;* #,##0_);_(&quot;$&quot;* \(#,##0\);_(&quot;$&quot;* &quot;-&quot;??_);_(@_)">
                  <c:v>102583928</c:v>
                </c:pt>
                <c:pt idx="72" formatCode="_(&quot;$&quot;* #,##0_);_(&quot;$&quot;* \(#,##0\);_(&quot;$&quot;* &quot;-&quot;??_);_(@_)">
                  <c:v>105449317</c:v>
                </c:pt>
                <c:pt idx="73" formatCode="_(&quot;$&quot;* #,##0_);_(&quot;$&quot;* \(#,##0\);_(&quot;$&quot;* &quot;-&quot;??_);_(@_)">
                  <c:v>110249024</c:v>
                </c:pt>
                <c:pt idx="74" formatCode="_(&quot;$&quot;* #,##0_);_(&quot;$&quot;* \(#,##0\);_(&quot;$&quot;* &quot;-&quot;??_);_(@_)">
                  <c:v>121466034</c:v>
                </c:pt>
                <c:pt idx="75" formatCode="_(&quot;$&quot;* #,##0_);_(&quot;$&quot;* \(#,##0\);_(&quot;$&quot;* &quot;-&quot;??_);_(@_)">
                  <c:v>133262869</c:v>
                </c:pt>
                <c:pt idx="76" formatCode="_(&quot;$&quot;* #,##0_);_(&quot;$&quot;* \(#,##0\);_(&quot;$&quot;* &quot;-&quot;??_);_(@_)">
                  <c:v>138141397</c:v>
                </c:pt>
                <c:pt idx="77" formatCode="_(&quot;$&quot;* #,##0_);_(&quot;$&quot;* \(#,##0\);_(&quot;$&quot;* &quot;-&quot;??_);_(@_)">
                  <c:v>138655745</c:v>
                </c:pt>
                <c:pt idx="78" formatCode="_(&quot;$&quot;* #,##0_);_(&quot;$&quot;* \(#,##0\);_(&quot;$&quot;* &quot;-&quot;??_);_(@_)">
                  <c:v>145215530</c:v>
                </c:pt>
                <c:pt idx="79" formatCode="_(&quot;$&quot;* #,##0_);_(&quot;$&quot;* \(#,##0\);_(&quot;$&quot;* &quot;-&quot;??_);_(@_)">
                  <c:v>148654884</c:v>
                </c:pt>
                <c:pt idx="80" formatCode="_(&quot;$&quot;* #,##0_);_(&quot;$&quot;* \(#,##0\);_(&quot;$&quot;* &quot;-&quot;??_);_(@_)">
                  <c:v>152091958</c:v>
                </c:pt>
                <c:pt idx="81" formatCode="_(&quot;$&quot;* #,##0_);_(&quot;$&quot;* \(#,##0\);_(&quot;$&quot;* &quot;-&quot;??_);_(@_)">
                  <c:v>155988492.98000002</c:v>
                </c:pt>
                <c:pt idx="82" formatCode="_(&quot;$&quot;* #,##0_);_(&quot;$&quot;* \(#,##0\);_(&quot;$&quot;* &quot;-&quot;??_);_(@_)">
                  <c:v>156627665.00000003</c:v>
                </c:pt>
                <c:pt idx="83" formatCode="_(&quot;$&quot;* #,##0_);_(&quot;$&quot;* \(#,##0\);_(&quot;$&quot;* &quot;-&quot;??_);_(@_)">
                  <c:v>156006381.95999977</c:v>
                </c:pt>
                <c:pt idx="84" formatCode="_(&quot;$&quot;* #,##0_);_(&quot;$&quot;* \(#,##0\);_(&quot;$&quot;* &quot;-&quot;??_);_(@_)">
                  <c:v>155097792.99000004</c:v>
                </c:pt>
                <c:pt idx="85" formatCode="_(&quot;$&quot;* #,##0_);_(&quot;$&quot;* \(#,##0\);_(&quot;$&quot;* &quot;-&quot;??_);_(@_)">
                  <c:v>154616556.15000004</c:v>
                </c:pt>
                <c:pt idx="86">
                  <c:v>182451569</c:v>
                </c:pt>
                <c:pt idx="87">
                  <c:v>172556423</c:v>
                </c:pt>
                <c:pt idx="88">
                  <c:v>159028065.37000003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40-4F1F-BD8C-9B7DEEC56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12672"/>
        <c:axId val="213151744"/>
      </c:lineChart>
      <c:dateAx>
        <c:axId val="141212672"/>
        <c:scaling>
          <c:orientation val="minMax"/>
          <c:max val="44927"/>
        </c:scaling>
        <c:delete val="0"/>
        <c:axPos val="b"/>
        <c:numFmt formatCode="yyyy" sourceLinked="1"/>
        <c:majorTickMark val="out"/>
        <c:minorTickMark val="none"/>
        <c:tickLblPos val="nextTo"/>
        <c:crossAx val="213151744"/>
        <c:crosses val="autoZero"/>
        <c:auto val="1"/>
        <c:lblOffset val="100"/>
        <c:baseTimeUnit val="years"/>
        <c:majorUnit val="4"/>
        <c:majorTimeUnit val="years"/>
      </c:dateAx>
      <c:valAx>
        <c:axId val="21315174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41212672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A3BAF-05C9-4837-A874-9327349061B2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8155AAF-4CE3-4532-8D28-E874B18066A1}">
      <dgm:prSet custT="1"/>
      <dgm:spPr>
        <a:ln>
          <a:noFill/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Office of the Commissioners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Chairman &amp; 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Deputy Commissioner</a:t>
          </a:r>
        </a:p>
      </dgm:t>
    </dgm:pt>
    <dgm:pt modelId="{6382A8C3-2F6C-4379-8053-D0DD7454A39E}" type="parTrans" cxnId="{DDE355C8-C328-4C56-A72B-702BB6C5DFAB}">
      <dgm:prSet/>
      <dgm:spPr/>
      <dgm:t>
        <a:bodyPr/>
        <a:lstStyle/>
        <a:p>
          <a:endParaRPr lang="en-US"/>
        </a:p>
      </dgm:t>
    </dgm:pt>
    <dgm:pt modelId="{BABAA161-12B4-4C2D-9EE9-07A139E4952B}" type="sibTrans" cxnId="{DDE355C8-C328-4C56-A72B-702BB6C5DFAB}">
      <dgm:prSet/>
      <dgm:spPr/>
      <dgm:t>
        <a:bodyPr/>
        <a:lstStyle/>
        <a:p>
          <a:endParaRPr lang="en-US"/>
        </a:p>
      </dgm:t>
    </dgm:pt>
    <dgm:pt modelId="{DAEF996F-50F6-40A8-944F-C8FAD07E280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Division of Enforcement</a:t>
          </a:r>
        </a:p>
      </dgm:t>
    </dgm:pt>
    <dgm:pt modelId="{547A9F66-A7AD-48B9-BA07-F4E356084319}" type="parTrans" cxnId="{F77B27C6-BC17-411C-91AD-D5ADEF482D57}">
      <dgm:prSet/>
      <dgm:spPr/>
      <dgm:t>
        <a:bodyPr/>
        <a:lstStyle/>
        <a:p>
          <a:endParaRPr lang="en-US"/>
        </a:p>
      </dgm:t>
    </dgm:pt>
    <dgm:pt modelId="{E5F67553-2ED6-4B34-9A86-BFE2E58CD08C}" type="sibTrans" cxnId="{F77B27C6-BC17-411C-91AD-D5ADEF482D57}">
      <dgm:prSet/>
      <dgm:spPr/>
      <dgm:t>
        <a:bodyPr/>
        <a:lstStyle/>
        <a:p>
          <a:endParaRPr lang="en-US" dirty="0"/>
        </a:p>
      </dgm:t>
    </dgm:pt>
    <dgm:pt modelId="{94E7A81D-786F-48AC-94C0-2FDBB3CE5B7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Division of Administration </a:t>
          </a:r>
        </a:p>
      </dgm:t>
    </dgm:pt>
    <dgm:pt modelId="{A7D6CD6E-7FA4-458B-8541-A24238FDD2AB}" type="parTrans" cxnId="{201DB309-5F7D-4780-957A-67CB838AA659}">
      <dgm:prSet/>
      <dgm:spPr/>
      <dgm:t>
        <a:bodyPr/>
        <a:lstStyle/>
        <a:p>
          <a:endParaRPr lang="en-US"/>
        </a:p>
      </dgm:t>
    </dgm:pt>
    <dgm:pt modelId="{6147E39B-9EFD-4989-80E3-530A29C1D062}" type="sibTrans" cxnId="{201DB309-5F7D-4780-957A-67CB838AA659}">
      <dgm:prSet/>
      <dgm:spPr/>
      <dgm:t>
        <a:bodyPr/>
        <a:lstStyle/>
        <a:p>
          <a:endParaRPr lang="en-US"/>
        </a:p>
      </dgm:t>
    </dgm:pt>
    <dgm:pt modelId="{99318CD5-68F0-4A25-9C23-5AD4B377EAF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Division of Marketing &amp; Merchandising </a:t>
          </a:r>
        </a:p>
      </dgm:t>
    </dgm:pt>
    <dgm:pt modelId="{1CDE364E-8659-40DC-A452-146E128C6092}" type="parTrans" cxnId="{5C8CD785-C958-46C0-8AD6-505A90D91DF1}">
      <dgm:prSet/>
      <dgm:spPr/>
      <dgm:t>
        <a:bodyPr/>
        <a:lstStyle/>
        <a:p>
          <a:endParaRPr lang="en-US"/>
        </a:p>
      </dgm:t>
    </dgm:pt>
    <dgm:pt modelId="{FD59E2C1-E18C-4480-84A2-FFAE1ABBA408}" type="sibTrans" cxnId="{5C8CD785-C958-46C0-8AD6-505A90D91DF1}">
      <dgm:prSet/>
      <dgm:spPr/>
      <dgm:t>
        <a:bodyPr/>
        <a:lstStyle/>
        <a:p>
          <a:endParaRPr lang="en-US"/>
        </a:p>
      </dgm:t>
    </dgm:pt>
    <dgm:pt modelId="{2E8DD3A5-B39C-45A9-871D-D7EA4E131355}" type="pres">
      <dgm:prSet presAssocID="{0ADA3BAF-05C9-4837-A874-9327349061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7F8AC1-68C9-4BCC-A8EA-1B1DBB580125}" type="pres">
      <dgm:prSet presAssocID="{58155AAF-4CE3-4532-8D28-E874B18066A1}" presName="hierRoot1" presStyleCnt="0">
        <dgm:presLayoutVars>
          <dgm:hierBranch/>
        </dgm:presLayoutVars>
      </dgm:prSet>
      <dgm:spPr/>
    </dgm:pt>
    <dgm:pt modelId="{806EB719-9591-4256-9F9D-8F9005A71069}" type="pres">
      <dgm:prSet presAssocID="{58155AAF-4CE3-4532-8D28-E874B18066A1}" presName="rootComposite1" presStyleCnt="0"/>
      <dgm:spPr/>
    </dgm:pt>
    <dgm:pt modelId="{63EEACDB-1FB2-4759-A080-662B4DAC4EE2}" type="pres">
      <dgm:prSet presAssocID="{58155AAF-4CE3-4532-8D28-E874B18066A1}" presName="rootText1" presStyleLbl="node0" presStyleIdx="0" presStyleCnt="1" custScaleX="48914" custScaleY="53129" custLinFactNeighborX="56" custLinFactNeighborY="-26338">
        <dgm:presLayoutVars>
          <dgm:chPref val="3"/>
        </dgm:presLayoutVars>
      </dgm:prSet>
      <dgm:spPr/>
    </dgm:pt>
    <dgm:pt modelId="{9E7A38D6-DE72-4612-9B20-CA15D9A4FC9A}" type="pres">
      <dgm:prSet presAssocID="{58155AAF-4CE3-4532-8D28-E874B18066A1}" presName="rootConnector1" presStyleLbl="node1" presStyleIdx="0" presStyleCnt="0"/>
      <dgm:spPr/>
    </dgm:pt>
    <dgm:pt modelId="{F90C412D-1EFF-44A3-B4E5-087CB7A79029}" type="pres">
      <dgm:prSet presAssocID="{58155AAF-4CE3-4532-8D28-E874B18066A1}" presName="hierChild2" presStyleCnt="0"/>
      <dgm:spPr/>
    </dgm:pt>
    <dgm:pt modelId="{B777FC06-BFD0-4B22-B7B6-6A9C7BB540CE}" type="pres">
      <dgm:prSet presAssocID="{547A9F66-A7AD-48B9-BA07-F4E356084319}" presName="Name35" presStyleLbl="parChTrans1D2" presStyleIdx="0" presStyleCnt="3"/>
      <dgm:spPr/>
    </dgm:pt>
    <dgm:pt modelId="{992970E4-C04C-4BC2-BEAC-14624137C342}" type="pres">
      <dgm:prSet presAssocID="{DAEF996F-50F6-40A8-944F-C8FAD07E280A}" presName="hierRoot2" presStyleCnt="0">
        <dgm:presLayoutVars>
          <dgm:hierBranch/>
        </dgm:presLayoutVars>
      </dgm:prSet>
      <dgm:spPr/>
    </dgm:pt>
    <dgm:pt modelId="{9BE314C6-8953-4B47-884B-F495CDF88C71}" type="pres">
      <dgm:prSet presAssocID="{DAEF996F-50F6-40A8-944F-C8FAD07E280A}" presName="rootComposite" presStyleCnt="0"/>
      <dgm:spPr/>
    </dgm:pt>
    <dgm:pt modelId="{650A443A-B432-4E86-9A43-D5415EFE14F1}" type="pres">
      <dgm:prSet presAssocID="{DAEF996F-50F6-40A8-944F-C8FAD07E280A}" presName="rootText" presStyleLbl="node2" presStyleIdx="0" presStyleCnt="3" custScaleX="48914" custScaleY="48299" custLinFactNeighborX="6567" custLinFactNeighborY="-39448">
        <dgm:presLayoutVars>
          <dgm:chPref val="3"/>
        </dgm:presLayoutVars>
      </dgm:prSet>
      <dgm:spPr/>
    </dgm:pt>
    <dgm:pt modelId="{FF343E26-D0DC-4D3E-A416-1C252ADE981B}" type="pres">
      <dgm:prSet presAssocID="{DAEF996F-50F6-40A8-944F-C8FAD07E280A}" presName="rootConnector" presStyleLbl="node2" presStyleIdx="0" presStyleCnt="3"/>
      <dgm:spPr/>
    </dgm:pt>
    <dgm:pt modelId="{AAAC02D5-0D81-4110-8E56-8642B42AB4D8}" type="pres">
      <dgm:prSet presAssocID="{DAEF996F-50F6-40A8-944F-C8FAD07E280A}" presName="hierChild4" presStyleCnt="0"/>
      <dgm:spPr/>
    </dgm:pt>
    <dgm:pt modelId="{F8AB5CE2-A9B8-4D9D-B298-305F2D25981F}" type="pres">
      <dgm:prSet presAssocID="{DAEF996F-50F6-40A8-944F-C8FAD07E280A}" presName="hierChild5" presStyleCnt="0"/>
      <dgm:spPr/>
    </dgm:pt>
    <dgm:pt modelId="{3E6CF99B-BD10-43A2-B9E7-E394D356BB09}" type="pres">
      <dgm:prSet presAssocID="{A7D6CD6E-7FA4-458B-8541-A24238FDD2AB}" presName="Name35" presStyleLbl="parChTrans1D2" presStyleIdx="1" presStyleCnt="3"/>
      <dgm:spPr/>
    </dgm:pt>
    <dgm:pt modelId="{0E9334E5-8E94-40C2-A751-C9C8AD3AA555}" type="pres">
      <dgm:prSet presAssocID="{94E7A81D-786F-48AC-94C0-2FDBB3CE5B7B}" presName="hierRoot2" presStyleCnt="0">
        <dgm:presLayoutVars>
          <dgm:hierBranch/>
        </dgm:presLayoutVars>
      </dgm:prSet>
      <dgm:spPr/>
    </dgm:pt>
    <dgm:pt modelId="{1F80A96B-A22D-4376-A909-70CFB4081915}" type="pres">
      <dgm:prSet presAssocID="{94E7A81D-786F-48AC-94C0-2FDBB3CE5B7B}" presName="rootComposite" presStyleCnt="0"/>
      <dgm:spPr/>
    </dgm:pt>
    <dgm:pt modelId="{D6386636-92BF-4D76-9D74-F39BD7F8290A}" type="pres">
      <dgm:prSet presAssocID="{94E7A81D-786F-48AC-94C0-2FDBB3CE5B7B}" presName="rootText" presStyleLbl="node2" presStyleIdx="1" presStyleCnt="3" custScaleX="48914" custScaleY="48299" custLinFactNeighborX="-177" custLinFactNeighborY="-40229">
        <dgm:presLayoutVars>
          <dgm:chPref val="3"/>
        </dgm:presLayoutVars>
      </dgm:prSet>
      <dgm:spPr/>
    </dgm:pt>
    <dgm:pt modelId="{59A8CB98-22F7-4526-BCE7-E96C4B36EE00}" type="pres">
      <dgm:prSet presAssocID="{94E7A81D-786F-48AC-94C0-2FDBB3CE5B7B}" presName="rootConnector" presStyleLbl="node2" presStyleIdx="1" presStyleCnt="3"/>
      <dgm:spPr/>
    </dgm:pt>
    <dgm:pt modelId="{AD6CCBBC-9AB4-405D-9BE2-4CDCF6BC45A1}" type="pres">
      <dgm:prSet presAssocID="{94E7A81D-786F-48AC-94C0-2FDBB3CE5B7B}" presName="hierChild4" presStyleCnt="0"/>
      <dgm:spPr/>
    </dgm:pt>
    <dgm:pt modelId="{A18BFAB9-3226-4EFA-9621-7ABE740D8E85}" type="pres">
      <dgm:prSet presAssocID="{94E7A81D-786F-48AC-94C0-2FDBB3CE5B7B}" presName="hierChild5" presStyleCnt="0"/>
      <dgm:spPr/>
    </dgm:pt>
    <dgm:pt modelId="{0ECB7757-7FC1-427C-A77A-D850B9D5BD99}" type="pres">
      <dgm:prSet presAssocID="{1CDE364E-8659-40DC-A452-146E128C6092}" presName="Name35" presStyleLbl="parChTrans1D2" presStyleIdx="2" presStyleCnt="3"/>
      <dgm:spPr/>
    </dgm:pt>
    <dgm:pt modelId="{8ACED05B-FF54-431E-AAF4-15FD7069ADF0}" type="pres">
      <dgm:prSet presAssocID="{99318CD5-68F0-4A25-9C23-5AD4B377EAF0}" presName="hierRoot2" presStyleCnt="0">
        <dgm:presLayoutVars>
          <dgm:hierBranch val="init"/>
        </dgm:presLayoutVars>
      </dgm:prSet>
      <dgm:spPr/>
    </dgm:pt>
    <dgm:pt modelId="{E904E6F6-96B3-4616-9E53-A4343BC25781}" type="pres">
      <dgm:prSet presAssocID="{99318CD5-68F0-4A25-9C23-5AD4B377EAF0}" presName="rootComposite" presStyleCnt="0"/>
      <dgm:spPr/>
    </dgm:pt>
    <dgm:pt modelId="{3A39C54D-F8E4-4C7B-AF22-3B262D21121A}" type="pres">
      <dgm:prSet presAssocID="{99318CD5-68F0-4A25-9C23-5AD4B377EAF0}" presName="rootText" presStyleLbl="node2" presStyleIdx="2" presStyleCnt="3" custScaleX="48914" custScaleY="48299" custLinFactNeighborX="-4489" custLinFactNeighborY="-40544">
        <dgm:presLayoutVars>
          <dgm:chPref val="3"/>
        </dgm:presLayoutVars>
      </dgm:prSet>
      <dgm:spPr/>
    </dgm:pt>
    <dgm:pt modelId="{64D6049E-472C-42CE-870E-C31886EE2783}" type="pres">
      <dgm:prSet presAssocID="{99318CD5-68F0-4A25-9C23-5AD4B377EAF0}" presName="rootConnector" presStyleLbl="node2" presStyleIdx="2" presStyleCnt="3"/>
      <dgm:spPr/>
    </dgm:pt>
    <dgm:pt modelId="{2971D638-1191-47B0-8142-F9F82DD73DFB}" type="pres">
      <dgm:prSet presAssocID="{99318CD5-68F0-4A25-9C23-5AD4B377EAF0}" presName="hierChild4" presStyleCnt="0"/>
      <dgm:spPr/>
    </dgm:pt>
    <dgm:pt modelId="{EC5DD692-E34C-4D78-A4BA-1EF7C306A5D6}" type="pres">
      <dgm:prSet presAssocID="{99318CD5-68F0-4A25-9C23-5AD4B377EAF0}" presName="hierChild5" presStyleCnt="0"/>
      <dgm:spPr/>
    </dgm:pt>
    <dgm:pt modelId="{E6E8FB18-9A11-4D85-91EB-8F9FB097623D}" type="pres">
      <dgm:prSet presAssocID="{58155AAF-4CE3-4532-8D28-E874B18066A1}" presName="hierChild3" presStyleCnt="0"/>
      <dgm:spPr/>
    </dgm:pt>
  </dgm:ptLst>
  <dgm:cxnLst>
    <dgm:cxn modelId="{201DB309-5F7D-4780-957A-67CB838AA659}" srcId="{58155AAF-4CE3-4532-8D28-E874B18066A1}" destId="{94E7A81D-786F-48AC-94C0-2FDBB3CE5B7B}" srcOrd="1" destOrd="0" parTransId="{A7D6CD6E-7FA4-458B-8541-A24238FDD2AB}" sibTransId="{6147E39B-9EFD-4989-80E3-530A29C1D062}"/>
    <dgm:cxn modelId="{CCB8BA14-8C25-44FD-B3CA-E805B5F62534}" type="presOf" srcId="{58155AAF-4CE3-4532-8D28-E874B18066A1}" destId="{63EEACDB-1FB2-4759-A080-662B4DAC4EE2}" srcOrd="0" destOrd="0" presId="urn:microsoft.com/office/officeart/2005/8/layout/orgChart1"/>
    <dgm:cxn modelId="{F8031D1E-5EA2-4430-A3A2-BE6F70C91253}" type="presOf" srcId="{94E7A81D-786F-48AC-94C0-2FDBB3CE5B7B}" destId="{D6386636-92BF-4D76-9D74-F39BD7F8290A}" srcOrd="0" destOrd="0" presId="urn:microsoft.com/office/officeart/2005/8/layout/orgChart1"/>
    <dgm:cxn modelId="{259BCC22-5EF9-48E2-9486-5489136568C1}" type="presOf" srcId="{A7D6CD6E-7FA4-458B-8541-A24238FDD2AB}" destId="{3E6CF99B-BD10-43A2-B9E7-E394D356BB09}" srcOrd="0" destOrd="0" presId="urn:microsoft.com/office/officeart/2005/8/layout/orgChart1"/>
    <dgm:cxn modelId="{26324124-2F92-49E3-8634-9072DBFB7D90}" type="presOf" srcId="{99318CD5-68F0-4A25-9C23-5AD4B377EAF0}" destId="{3A39C54D-F8E4-4C7B-AF22-3B262D21121A}" srcOrd="0" destOrd="0" presId="urn:microsoft.com/office/officeart/2005/8/layout/orgChart1"/>
    <dgm:cxn modelId="{AFF06A37-8E46-4CFB-8D7E-46BF7AE3A767}" type="presOf" srcId="{DAEF996F-50F6-40A8-944F-C8FAD07E280A}" destId="{FF343E26-D0DC-4D3E-A416-1C252ADE981B}" srcOrd="1" destOrd="0" presId="urn:microsoft.com/office/officeart/2005/8/layout/orgChart1"/>
    <dgm:cxn modelId="{202F9965-CBBA-4DA3-9D28-72E6153AB739}" type="presOf" srcId="{0ADA3BAF-05C9-4837-A874-9327349061B2}" destId="{2E8DD3A5-B39C-45A9-871D-D7EA4E131355}" srcOrd="0" destOrd="0" presId="urn:microsoft.com/office/officeart/2005/8/layout/orgChart1"/>
    <dgm:cxn modelId="{E9B9A965-73C9-4EF6-B8AA-A494DA662F7A}" type="presOf" srcId="{58155AAF-4CE3-4532-8D28-E874B18066A1}" destId="{9E7A38D6-DE72-4612-9B20-CA15D9A4FC9A}" srcOrd="1" destOrd="0" presId="urn:microsoft.com/office/officeart/2005/8/layout/orgChart1"/>
    <dgm:cxn modelId="{5C8CD785-C958-46C0-8AD6-505A90D91DF1}" srcId="{58155AAF-4CE3-4532-8D28-E874B18066A1}" destId="{99318CD5-68F0-4A25-9C23-5AD4B377EAF0}" srcOrd="2" destOrd="0" parTransId="{1CDE364E-8659-40DC-A452-146E128C6092}" sibTransId="{FD59E2C1-E18C-4480-84A2-FFAE1ABBA408}"/>
    <dgm:cxn modelId="{6446C994-78E6-485B-A8EF-335DF77E1CF7}" type="presOf" srcId="{94E7A81D-786F-48AC-94C0-2FDBB3CE5B7B}" destId="{59A8CB98-22F7-4526-BCE7-E96C4B36EE00}" srcOrd="1" destOrd="0" presId="urn:microsoft.com/office/officeart/2005/8/layout/orgChart1"/>
    <dgm:cxn modelId="{FDCD2099-348C-4664-A5CC-A4D6EDAC9E54}" type="presOf" srcId="{DAEF996F-50F6-40A8-944F-C8FAD07E280A}" destId="{650A443A-B432-4E86-9A43-D5415EFE14F1}" srcOrd="0" destOrd="0" presId="urn:microsoft.com/office/officeart/2005/8/layout/orgChart1"/>
    <dgm:cxn modelId="{E25DA9AD-46C1-4663-91D9-819B5E33E3D2}" type="presOf" srcId="{1CDE364E-8659-40DC-A452-146E128C6092}" destId="{0ECB7757-7FC1-427C-A77A-D850B9D5BD99}" srcOrd="0" destOrd="0" presId="urn:microsoft.com/office/officeart/2005/8/layout/orgChart1"/>
    <dgm:cxn modelId="{48B1E8B0-5DD6-4D98-90CB-44C7C81FBD02}" type="presOf" srcId="{547A9F66-A7AD-48B9-BA07-F4E356084319}" destId="{B777FC06-BFD0-4B22-B7B6-6A9C7BB540CE}" srcOrd="0" destOrd="0" presId="urn:microsoft.com/office/officeart/2005/8/layout/orgChart1"/>
    <dgm:cxn modelId="{6ABE5AB4-EE37-428D-9911-A21533457AE0}" type="presOf" srcId="{99318CD5-68F0-4A25-9C23-5AD4B377EAF0}" destId="{64D6049E-472C-42CE-870E-C31886EE2783}" srcOrd="1" destOrd="0" presId="urn:microsoft.com/office/officeart/2005/8/layout/orgChart1"/>
    <dgm:cxn modelId="{F77B27C6-BC17-411C-91AD-D5ADEF482D57}" srcId="{58155AAF-4CE3-4532-8D28-E874B18066A1}" destId="{DAEF996F-50F6-40A8-944F-C8FAD07E280A}" srcOrd="0" destOrd="0" parTransId="{547A9F66-A7AD-48B9-BA07-F4E356084319}" sibTransId="{E5F67553-2ED6-4B34-9A86-BFE2E58CD08C}"/>
    <dgm:cxn modelId="{DDE355C8-C328-4C56-A72B-702BB6C5DFAB}" srcId="{0ADA3BAF-05C9-4837-A874-9327349061B2}" destId="{58155AAF-4CE3-4532-8D28-E874B18066A1}" srcOrd="0" destOrd="0" parTransId="{6382A8C3-2F6C-4379-8053-D0DD7454A39E}" sibTransId="{BABAA161-12B4-4C2D-9EE9-07A139E4952B}"/>
    <dgm:cxn modelId="{E4E1C268-2DCE-4530-8B5C-07D52B77918A}" type="presParOf" srcId="{2E8DD3A5-B39C-45A9-871D-D7EA4E131355}" destId="{DA7F8AC1-68C9-4BCC-A8EA-1B1DBB580125}" srcOrd="0" destOrd="0" presId="urn:microsoft.com/office/officeart/2005/8/layout/orgChart1"/>
    <dgm:cxn modelId="{7802CB1C-9726-4276-A81B-4AA9DAC38162}" type="presParOf" srcId="{DA7F8AC1-68C9-4BCC-A8EA-1B1DBB580125}" destId="{806EB719-9591-4256-9F9D-8F9005A71069}" srcOrd="0" destOrd="0" presId="urn:microsoft.com/office/officeart/2005/8/layout/orgChart1"/>
    <dgm:cxn modelId="{2794A18B-15EA-486E-9A0F-E59CDA565D1A}" type="presParOf" srcId="{806EB719-9591-4256-9F9D-8F9005A71069}" destId="{63EEACDB-1FB2-4759-A080-662B4DAC4EE2}" srcOrd="0" destOrd="0" presId="urn:microsoft.com/office/officeart/2005/8/layout/orgChart1"/>
    <dgm:cxn modelId="{0DD6FD2E-491B-48D7-AAF5-81D9CA73B798}" type="presParOf" srcId="{806EB719-9591-4256-9F9D-8F9005A71069}" destId="{9E7A38D6-DE72-4612-9B20-CA15D9A4FC9A}" srcOrd="1" destOrd="0" presId="urn:microsoft.com/office/officeart/2005/8/layout/orgChart1"/>
    <dgm:cxn modelId="{AA6BCEE2-B0EA-4B79-AD48-23FA22913F91}" type="presParOf" srcId="{DA7F8AC1-68C9-4BCC-A8EA-1B1DBB580125}" destId="{F90C412D-1EFF-44A3-B4E5-087CB7A79029}" srcOrd="1" destOrd="0" presId="urn:microsoft.com/office/officeart/2005/8/layout/orgChart1"/>
    <dgm:cxn modelId="{731DAD7D-77BF-4808-9FDC-49E63F2DD176}" type="presParOf" srcId="{F90C412D-1EFF-44A3-B4E5-087CB7A79029}" destId="{B777FC06-BFD0-4B22-B7B6-6A9C7BB540CE}" srcOrd="0" destOrd="0" presId="urn:microsoft.com/office/officeart/2005/8/layout/orgChart1"/>
    <dgm:cxn modelId="{B53A791E-E7E6-49E7-85B5-486D60E4013A}" type="presParOf" srcId="{F90C412D-1EFF-44A3-B4E5-087CB7A79029}" destId="{992970E4-C04C-4BC2-BEAC-14624137C342}" srcOrd="1" destOrd="0" presId="urn:microsoft.com/office/officeart/2005/8/layout/orgChart1"/>
    <dgm:cxn modelId="{A231B92A-185D-4D5C-8586-8477336B097F}" type="presParOf" srcId="{992970E4-C04C-4BC2-BEAC-14624137C342}" destId="{9BE314C6-8953-4B47-884B-F495CDF88C71}" srcOrd="0" destOrd="0" presId="urn:microsoft.com/office/officeart/2005/8/layout/orgChart1"/>
    <dgm:cxn modelId="{7B5972B3-F04E-4BF5-89F3-B67D8576A1E0}" type="presParOf" srcId="{9BE314C6-8953-4B47-884B-F495CDF88C71}" destId="{650A443A-B432-4E86-9A43-D5415EFE14F1}" srcOrd="0" destOrd="0" presId="urn:microsoft.com/office/officeart/2005/8/layout/orgChart1"/>
    <dgm:cxn modelId="{BD5B5093-F578-4765-8F90-F9E57545411F}" type="presParOf" srcId="{9BE314C6-8953-4B47-884B-F495CDF88C71}" destId="{FF343E26-D0DC-4D3E-A416-1C252ADE981B}" srcOrd="1" destOrd="0" presId="urn:microsoft.com/office/officeart/2005/8/layout/orgChart1"/>
    <dgm:cxn modelId="{A3149D36-6020-4896-B15D-2EDC7296E09C}" type="presParOf" srcId="{992970E4-C04C-4BC2-BEAC-14624137C342}" destId="{AAAC02D5-0D81-4110-8E56-8642B42AB4D8}" srcOrd="1" destOrd="0" presId="urn:microsoft.com/office/officeart/2005/8/layout/orgChart1"/>
    <dgm:cxn modelId="{06ED7872-7361-4089-A4E4-D68113C45C48}" type="presParOf" srcId="{992970E4-C04C-4BC2-BEAC-14624137C342}" destId="{F8AB5CE2-A9B8-4D9D-B298-305F2D25981F}" srcOrd="2" destOrd="0" presId="urn:microsoft.com/office/officeart/2005/8/layout/orgChart1"/>
    <dgm:cxn modelId="{B4C47CF6-2CC6-4AB5-A966-32CDA8163AB5}" type="presParOf" srcId="{F90C412D-1EFF-44A3-B4E5-087CB7A79029}" destId="{3E6CF99B-BD10-43A2-B9E7-E394D356BB09}" srcOrd="2" destOrd="0" presId="urn:microsoft.com/office/officeart/2005/8/layout/orgChart1"/>
    <dgm:cxn modelId="{6CAB5CB9-7284-4523-9979-C7347AAE2157}" type="presParOf" srcId="{F90C412D-1EFF-44A3-B4E5-087CB7A79029}" destId="{0E9334E5-8E94-40C2-A751-C9C8AD3AA555}" srcOrd="3" destOrd="0" presId="urn:microsoft.com/office/officeart/2005/8/layout/orgChart1"/>
    <dgm:cxn modelId="{89A039E8-4ED5-4BAE-94B2-C85E4366A8DB}" type="presParOf" srcId="{0E9334E5-8E94-40C2-A751-C9C8AD3AA555}" destId="{1F80A96B-A22D-4376-A909-70CFB4081915}" srcOrd="0" destOrd="0" presId="urn:microsoft.com/office/officeart/2005/8/layout/orgChart1"/>
    <dgm:cxn modelId="{232AE9BE-4DC7-43F8-90C7-094F5D31C082}" type="presParOf" srcId="{1F80A96B-A22D-4376-A909-70CFB4081915}" destId="{D6386636-92BF-4D76-9D74-F39BD7F8290A}" srcOrd="0" destOrd="0" presId="urn:microsoft.com/office/officeart/2005/8/layout/orgChart1"/>
    <dgm:cxn modelId="{D0836E48-538E-449B-8189-62A6156F3F67}" type="presParOf" srcId="{1F80A96B-A22D-4376-A909-70CFB4081915}" destId="{59A8CB98-22F7-4526-BCE7-E96C4B36EE00}" srcOrd="1" destOrd="0" presId="urn:microsoft.com/office/officeart/2005/8/layout/orgChart1"/>
    <dgm:cxn modelId="{3C475052-6E59-4339-8E06-0C63300D40CC}" type="presParOf" srcId="{0E9334E5-8E94-40C2-A751-C9C8AD3AA555}" destId="{AD6CCBBC-9AB4-405D-9BE2-4CDCF6BC45A1}" srcOrd="1" destOrd="0" presId="urn:microsoft.com/office/officeart/2005/8/layout/orgChart1"/>
    <dgm:cxn modelId="{EA409119-FEB1-4789-9D1F-2CEDE090C831}" type="presParOf" srcId="{0E9334E5-8E94-40C2-A751-C9C8AD3AA555}" destId="{A18BFAB9-3226-4EFA-9621-7ABE740D8E85}" srcOrd="2" destOrd="0" presId="urn:microsoft.com/office/officeart/2005/8/layout/orgChart1"/>
    <dgm:cxn modelId="{6D7CD1EC-086E-41DF-935C-7254679D224E}" type="presParOf" srcId="{F90C412D-1EFF-44A3-B4E5-087CB7A79029}" destId="{0ECB7757-7FC1-427C-A77A-D850B9D5BD99}" srcOrd="4" destOrd="0" presId="urn:microsoft.com/office/officeart/2005/8/layout/orgChart1"/>
    <dgm:cxn modelId="{3BB6F591-E48B-4350-9955-FE0BC04064E6}" type="presParOf" srcId="{F90C412D-1EFF-44A3-B4E5-087CB7A79029}" destId="{8ACED05B-FF54-431E-AAF4-15FD7069ADF0}" srcOrd="5" destOrd="0" presId="urn:microsoft.com/office/officeart/2005/8/layout/orgChart1"/>
    <dgm:cxn modelId="{F5D8C68A-0E0E-4340-9669-2B1A5DF195B5}" type="presParOf" srcId="{8ACED05B-FF54-431E-AAF4-15FD7069ADF0}" destId="{E904E6F6-96B3-4616-9E53-A4343BC25781}" srcOrd="0" destOrd="0" presId="urn:microsoft.com/office/officeart/2005/8/layout/orgChart1"/>
    <dgm:cxn modelId="{7839EE57-9F10-4A26-9EAB-A43FC042161E}" type="presParOf" srcId="{E904E6F6-96B3-4616-9E53-A4343BC25781}" destId="{3A39C54D-F8E4-4C7B-AF22-3B262D21121A}" srcOrd="0" destOrd="0" presId="urn:microsoft.com/office/officeart/2005/8/layout/orgChart1"/>
    <dgm:cxn modelId="{BEBEEC24-F2C2-4F7A-9311-6D8C78248888}" type="presParOf" srcId="{E904E6F6-96B3-4616-9E53-A4343BC25781}" destId="{64D6049E-472C-42CE-870E-C31886EE2783}" srcOrd="1" destOrd="0" presId="urn:microsoft.com/office/officeart/2005/8/layout/orgChart1"/>
    <dgm:cxn modelId="{180A8857-B7C9-4046-9D5E-B4D13E3E3E8C}" type="presParOf" srcId="{8ACED05B-FF54-431E-AAF4-15FD7069ADF0}" destId="{2971D638-1191-47B0-8142-F9F82DD73DFB}" srcOrd="1" destOrd="0" presId="urn:microsoft.com/office/officeart/2005/8/layout/orgChart1"/>
    <dgm:cxn modelId="{5FB34F5C-8405-4DE3-90E5-0FCC827DDEA1}" type="presParOf" srcId="{8ACED05B-FF54-431E-AAF4-15FD7069ADF0}" destId="{EC5DD692-E34C-4D78-A4BA-1EF7C306A5D6}" srcOrd="2" destOrd="0" presId="urn:microsoft.com/office/officeart/2005/8/layout/orgChart1"/>
    <dgm:cxn modelId="{C3569C4F-2702-4DB3-B351-ACC5B33D8D87}" type="presParOf" srcId="{DA7F8AC1-68C9-4BCC-A8EA-1B1DBB580125}" destId="{E6E8FB18-9A11-4D85-91EB-8F9FB0976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B7757-7FC1-427C-A77A-D850B9D5BD99}">
      <dsp:nvSpPr>
        <dsp:cNvPr id="0" name=""/>
        <dsp:cNvSpPr/>
      </dsp:nvSpPr>
      <dsp:spPr>
        <a:xfrm>
          <a:off x="4378296" y="1524470"/>
          <a:ext cx="3030743" cy="64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97"/>
              </a:lnTo>
              <a:lnTo>
                <a:pt x="3030743" y="157497"/>
              </a:lnTo>
              <a:lnTo>
                <a:pt x="3030743" y="644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CF99B-BD10-43A2-B9E7-E394D356BB09}">
      <dsp:nvSpPr>
        <dsp:cNvPr id="0" name=""/>
        <dsp:cNvSpPr/>
      </dsp:nvSpPr>
      <dsp:spPr>
        <a:xfrm>
          <a:off x="4321773" y="1524470"/>
          <a:ext cx="91440" cy="651617"/>
        </a:xfrm>
        <a:custGeom>
          <a:avLst/>
          <a:gdLst/>
          <a:ahLst/>
          <a:cxnLst/>
          <a:rect l="0" t="0" r="0" b="0"/>
          <a:pathLst>
            <a:path>
              <a:moveTo>
                <a:pt x="56522" y="0"/>
              </a:moveTo>
              <a:lnTo>
                <a:pt x="56522" y="164799"/>
              </a:lnTo>
              <a:lnTo>
                <a:pt x="45720" y="164799"/>
              </a:lnTo>
              <a:lnTo>
                <a:pt x="45720" y="6516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7FC06-BFD0-4B22-B7B6-6A9C7BB540CE}">
      <dsp:nvSpPr>
        <dsp:cNvPr id="0" name=""/>
        <dsp:cNvSpPr/>
      </dsp:nvSpPr>
      <dsp:spPr>
        <a:xfrm>
          <a:off x="1438703" y="1524470"/>
          <a:ext cx="2939592" cy="669722"/>
        </a:xfrm>
        <a:custGeom>
          <a:avLst/>
          <a:gdLst/>
          <a:ahLst/>
          <a:cxnLst/>
          <a:rect l="0" t="0" r="0" b="0"/>
          <a:pathLst>
            <a:path>
              <a:moveTo>
                <a:pt x="2939592" y="0"/>
              </a:moveTo>
              <a:lnTo>
                <a:pt x="2939592" y="182904"/>
              </a:lnTo>
              <a:lnTo>
                <a:pt x="0" y="182904"/>
              </a:lnTo>
              <a:lnTo>
                <a:pt x="0" y="6697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EACDB-1FB2-4759-A080-662B4DAC4EE2}">
      <dsp:nvSpPr>
        <dsp:cNvPr id="0" name=""/>
        <dsp:cNvSpPr/>
      </dsp:nvSpPr>
      <dsp:spPr>
        <a:xfrm>
          <a:off x="3244381" y="292843"/>
          <a:ext cx="2267830" cy="12316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Office of the Commissioners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kern="1200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Chairman &amp; 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0" i="0" u="none" strike="noStrike" kern="1200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Deputy Commissioner</a:t>
          </a:r>
        </a:p>
      </dsp:txBody>
      <dsp:txXfrm>
        <a:off x="3244381" y="292843"/>
        <a:ext cx="2267830" cy="1231626"/>
      </dsp:txXfrm>
    </dsp:sp>
    <dsp:sp modelId="{650A443A-B432-4E86-9A43-D5415EFE14F1}">
      <dsp:nvSpPr>
        <dsp:cNvPr id="0" name=""/>
        <dsp:cNvSpPr/>
      </dsp:nvSpPr>
      <dsp:spPr>
        <a:xfrm>
          <a:off x="304788" y="2194192"/>
          <a:ext cx="2267830" cy="11196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Division of Enforcement</a:t>
          </a:r>
        </a:p>
      </dsp:txBody>
      <dsp:txXfrm>
        <a:off x="304788" y="2194192"/>
        <a:ext cx="2267830" cy="1119658"/>
      </dsp:txXfrm>
    </dsp:sp>
    <dsp:sp modelId="{D6386636-92BF-4D76-9D74-F39BD7F8290A}">
      <dsp:nvSpPr>
        <dsp:cNvPr id="0" name=""/>
        <dsp:cNvSpPr/>
      </dsp:nvSpPr>
      <dsp:spPr>
        <a:xfrm>
          <a:off x="3233578" y="2176087"/>
          <a:ext cx="2267830" cy="11196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Division of Administration </a:t>
          </a:r>
        </a:p>
      </dsp:txBody>
      <dsp:txXfrm>
        <a:off x="3233578" y="2176087"/>
        <a:ext cx="2267830" cy="1119658"/>
      </dsp:txXfrm>
    </dsp:sp>
    <dsp:sp modelId="{3A39C54D-F8E4-4C7B-AF22-3B262D21121A}">
      <dsp:nvSpPr>
        <dsp:cNvPr id="0" name=""/>
        <dsp:cNvSpPr/>
      </dsp:nvSpPr>
      <dsp:spPr>
        <a:xfrm>
          <a:off x="6275124" y="2168785"/>
          <a:ext cx="2267830" cy="11196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dirty="0">
              <a:ln/>
              <a:effectLst/>
              <a:latin typeface="+mj-lt"/>
              <a:cs typeface="Calibri" panose="020F0502020204030204" pitchFamily="34" charset="0"/>
            </a:rPr>
            <a:t>Division of Marketing &amp; Merchandising </a:t>
          </a:r>
        </a:p>
      </dsp:txBody>
      <dsp:txXfrm>
        <a:off x="6275124" y="2168785"/>
        <a:ext cx="2267830" cy="111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1DA3B5-D5E1-3B9D-3913-A85DEE46F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732F9-9CA5-FFB2-8D85-F1F75E4FB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73A3-6EF1-458F-8A91-ED58405D341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BA2D6-AD6A-73C7-A0CE-8BCE8BD37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B9873-758F-5A9A-7D18-2EDE79BE1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CA93F-B641-498F-8E0F-8B1CB9E41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2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1" y="4419600"/>
            <a:ext cx="9042952" cy="24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47450-5927-F366-07AE-717DAF57D8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172388"/>
            <a:ext cx="5670831" cy="418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50CF4-4D09-3B7B-8A63-1A91CEF72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010479" y="66552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8AF2-F1EC-45C2-98F8-9AF0421E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9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195263"/>
            <a:ext cx="8505825" cy="6380162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9035" y="6659644"/>
            <a:ext cx="4027367" cy="3507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139C30-1631-4291-9BA3-F0715BC9649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C33A2-CB3C-B5C4-9129-C9D7660F4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1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76213"/>
            <a:ext cx="6457950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5018988"/>
            <a:ext cx="8686800" cy="1807262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39C30-1631-4291-9BA3-F0715BC9649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8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9035" y="6659644"/>
            <a:ext cx="4027367" cy="350759"/>
          </a:xfrm>
          <a:prstGeom prst="rect">
            <a:avLst/>
          </a:prstGeom>
          <a:noFill/>
        </p:spPr>
        <p:txBody>
          <a:bodyPr/>
          <a:lstStyle>
            <a:lvl1pPr defTabSz="915988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defTabSz="915988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38238" indent="-225425" defTabSz="915988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97025" indent="-225425" defTabSz="915988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4225" indent="-225425" defTabSz="915988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1425" indent="-225425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68625" indent="-225425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5825" indent="-225425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3025" indent="-225425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2F80B8-75D0-43CD-9884-C97192711AE9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176213"/>
            <a:ext cx="7543800" cy="5657850"/>
          </a:xfrm>
          <a:prstGeom prst="rect">
            <a:avLst/>
          </a:prstGeo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448" y="5920623"/>
            <a:ext cx="9042952" cy="9144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REMOVE?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177800"/>
            <a:ext cx="6511925" cy="4883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949" y="5080066"/>
            <a:ext cx="9042952" cy="162553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Page 25 is our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net profit history, the first chart is the growth since the Commission started in 1935.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I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n the Commission’s 88 years of operations it has earned over $4.3 billion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in net profit.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  <a:p>
            <a:r>
              <a:rPr lang="en-US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The other chart is the last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10 years of our 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annual Net Profit from FY13 to FY22 so you can see the consistent trend.</a:t>
            </a:r>
          </a:p>
          <a:p>
            <a:endParaRPr lang="en-US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800" kern="1200" baseline="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FY14 to 16 $3 to 4M growth; FY17 to 20 relatively flat; FY21 growth $28M</a:t>
            </a:r>
            <a:endParaRPr lang="en-US" b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9035" y="6659644"/>
            <a:ext cx="4027367" cy="3507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139C30-1631-4291-9BA3-F0715BC9649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6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d ma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4" y="0"/>
            <a:ext cx="4294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H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5400" y="114301"/>
            <a:ext cx="6858000" cy="800100"/>
          </a:xfrm>
        </p:spPr>
        <p:txBody>
          <a:bodyPr/>
          <a:lstStyle>
            <a:lvl1pPr algn="ctr">
              <a:defRPr sz="3200" i="1"/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981200"/>
            <a:ext cx="5029200" cy="3657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1/10/2023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80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AD9A-B3D9-47F2-8E6F-889029ADE9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36"/>
          <a:stretch/>
        </p:blipFill>
        <p:spPr>
          <a:xfrm>
            <a:off x="8107364" y="76201"/>
            <a:ext cx="1051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0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r>
              <a:rPr lang="en-US" altLang="en-US" dirty="0"/>
              <a:t>1/10/2023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70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en-US" dirty="0"/>
              <a:t>1/10/2023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C4CB-BA74-43EC-A3AB-40088A86A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2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en-US" dirty="0"/>
              <a:t>1/10/2023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3D61-0460-45A0-AD74-CC4C2E246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8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143000"/>
            <a:ext cx="4305300" cy="5257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143000"/>
            <a:ext cx="4305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F2C5A9-BE02-4721-98BD-6C5A5416737B}" type="datetime1">
              <a:rPr lang="en-US" altLang="en-US" smtClean="0"/>
              <a:t>9/29/2025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6458-B10E-4651-9E08-6C1E49978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3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134471"/>
            <a:ext cx="804285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2" y="1676681"/>
            <a:ext cx="7772977" cy="441931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A9A-A313-4D0E-BB67-1480B041E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d man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4" y="0"/>
            <a:ext cx="4294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8" name="Picture 9" descr="NH Se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1/10/2023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C25A582-840F-49D1-A12C-6CF5C82DDA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36"/>
          <a:stretch/>
        </p:blipFill>
        <p:spPr>
          <a:xfrm>
            <a:off x="8202941" y="76203"/>
            <a:ext cx="955771" cy="76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7" r:id="rId2"/>
    <p:sldLayoutId id="2147483749" r:id="rId3"/>
    <p:sldLayoutId id="2147483752" r:id="rId4"/>
    <p:sldLayoutId id="2147483757" r:id="rId5"/>
    <p:sldLayoutId id="2147483765" r:id="rId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quorandwineoutlets.com/" TargetMode="External"/><Relationship Id="rId2" Type="http://schemas.openxmlformats.org/officeDocument/2006/relationships/hyperlink" Target="mailto:Janet.M.Donnelly@Liquor.nh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8534400" cy="5257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altLang="en-US" sz="1800" dirty="0">
              <a:ea typeface="ＭＳ Ｐゴシック" pitchFamily="-112" charset="-128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1200" u="sng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rPr>
              <a:t>New Hampshire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rPr>
              <a:t>Liquor Commission</a:t>
            </a:r>
            <a:endParaRPr lang="en-US" altLang="en-US" sz="1800" dirty="0">
              <a:solidFill>
                <a:srgbClr val="FF0000"/>
              </a:solidFill>
              <a:ea typeface="ＭＳ Ｐゴシック" pitchFamily="-112" charset="-128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1800" dirty="0">
              <a:ea typeface="ＭＳ Ｐゴシック" pitchFamily="-112" charset="-128"/>
            </a:endParaRPr>
          </a:p>
          <a:p>
            <a:pPr algn="ctr">
              <a:buNone/>
              <a:defRPr/>
            </a:pPr>
            <a:endParaRPr lang="en-US" altLang="en-US" sz="500" dirty="0">
              <a:ea typeface="ＭＳ Ｐゴシック" pitchFamily="-112" charset="-128"/>
            </a:endParaRPr>
          </a:p>
          <a:p>
            <a:pPr algn="ctr">
              <a:buNone/>
              <a:defRPr/>
            </a:pPr>
            <a:r>
              <a:rPr lang="en-US" altLang="en-US" sz="2400" dirty="0">
                <a:ea typeface="ＭＳ Ｐゴシック"/>
              </a:rPr>
              <a:t>Stored Value Card Programs</a:t>
            </a:r>
            <a:endParaRPr lang="en-US" altLang="en-US" sz="2400" dirty="0">
              <a:ea typeface="ＭＳ Ｐゴシック" pitchFamily="-112" charset="-128"/>
            </a:endParaRPr>
          </a:p>
          <a:p>
            <a:pPr algn="ctr">
              <a:buNone/>
              <a:defRPr/>
            </a:pPr>
            <a:endParaRPr lang="en-US" altLang="en-US" sz="2400" dirty="0">
              <a:ea typeface="ＭＳ Ｐゴシック" pitchFamily="-112" charset="-128"/>
            </a:endParaRPr>
          </a:p>
          <a:p>
            <a:pPr algn="ctr">
              <a:buNone/>
              <a:defRPr/>
            </a:pPr>
            <a:r>
              <a:rPr lang="en-US" altLang="en-US" sz="2400" dirty="0">
                <a:ea typeface="ＭＳ Ｐゴシック"/>
              </a:rPr>
              <a:t> </a:t>
            </a:r>
            <a:r>
              <a:rPr lang="en-US" altLang="en-US" sz="2400" u="sng" dirty="0">
                <a:solidFill>
                  <a:srgbClr val="FF0000"/>
                </a:solidFill>
                <a:ea typeface="ＭＳ Ｐゴシック"/>
              </a:rPr>
              <a:t>NHLC RFP# 2025-07</a:t>
            </a:r>
            <a:endParaRPr lang="en-US" altLang="en-US" u="sng" dirty="0">
              <a:solidFill>
                <a:srgbClr val="FF0000"/>
              </a:solidFill>
              <a:ea typeface="ＭＳ Ｐゴシック" pitchFamily="-112" charset="-128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1800" dirty="0">
              <a:ea typeface="ＭＳ Ｐゴシック" pitchFamily="-112" charset="-128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1800" dirty="0">
                <a:ea typeface="ＭＳ Ｐゴシック"/>
              </a:rPr>
              <a:t>September 29, 2025</a:t>
            </a:r>
            <a:endParaRPr lang="en-US" altLang="en-US" sz="3600" dirty="0">
              <a:ea typeface="ＭＳ Ｐゴシック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2800" dirty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D6458-B10E-4651-9E08-6C1E499782C7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BB6BE-C545-713D-332D-3CE9534D5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FF78BE-A846-AB26-916A-1FE56B90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IT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91472-1BF6-D075-5575-F59F6CF0B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0" y="6477000"/>
            <a:ext cx="1905000" cy="228600"/>
          </a:xfrm>
        </p:spPr>
        <p:txBody>
          <a:bodyPr/>
          <a:lstStyle/>
          <a:p>
            <a:fld id="{A1505284-021E-4B4E-823A-B57DB0B6E7E3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4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4531-8100-D8BD-F2B1-6E22F97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NextGen System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D5C6-409F-BF58-342E-067E4F05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NextGen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Dynamics 365 Finance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Dynamics 365 Commerce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Dynamics 365 Supply Chain Management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Store Commerce app for Windows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Store Commerce for mobile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4BE3-0B9B-14AB-D021-DAE59921D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26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0D00-29BA-169B-D8F1-5CEE4F20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Website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30D1-032F-F283-888E-9C53B439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>
                <a:ea typeface="ＭＳ Ｐゴシック"/>
              </a:rPr>
              <a:t>Evenica</a:t>
            </a:r>
            <a:r>
              <a:rPr lang="en-US" dirty="0">
                <a:ea typeface="ＭＳ Ｐゴシック"/>
              </a:rPr>
              <a:t> </a:t>
            </a:r>
          </a:p>
          <a:p>
            <a:pPr lvl="1"/>
            <a:r>
              <a:rPr lang="en-US" dirty="0">
                <a:ea typeface="ＭＳ Ｐゴシック"/>
              </a:rPr>
              <a:t>e4Commerce suite – Beverage B2C (e4110)</a:t>
            </a:r>
          </a:p>
          <a:p>
            <a:pPr lvl="1"/>
            <a:r>
              <a:rPr lang="en-US" dirty="0">
                <a:ea typeface="ＭＳ Ｐゴシック"/>
              </a:rPr>
              <a:t>e4Commerce – Beverage B2B (4120)</a:t>
            </a:r>
          </a:p>
          <a:p>
            <a:pPr lvl="1"/>
            <a:r>
              <a:rPr lang="en-US" dirty="0">
                <a:ea typeface="ＭＳ Ｐゴシック"/>
              </a:rPr>
              <a:t>e4Integrate – Enterprise Orchestration (e4220)</a:t>
            </a:r>
          </a:p>
          <a:p>
            <a:endParaRPr lang="en-US" dirty="0"/>
          </a:p>
          <a:p>
            <a:r>
              <a:rPr lang="en-US" dirty="0"/>
              <a:t>Bank of America – NH’s Acquiring Bank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/>
              <a:t>New West – D365 Payment connector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/>
              <a:t>Cayan, LLC (GPI) – Payment Gateway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 err="1"/>
              <a:t>GiveX</a:t>
            </a:r>
            <a:r>
              <a:rPr lang="en-US" dirty="0"/>
              <a:t> – Gift Card operations</a:t>
            </a:r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7CF36-6F4A-5852-8F70-CC1DE8FC68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303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FA5CE-0334-B276-CC3C-21FEFD58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ADD78E-B1E2-70EC-B924-0721CB98B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Key parts of the RFP and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3FDAB-8C6E-ADD2-CCC8-40D291760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0" y="6477000"/>
            <a:ext cx="1905000" cy="228600"/>
          </a:xfrm>
        </p:spPr>
        <p:txBody>
          <a:bodyPr/>
          <a:lstStyle/>
          <a:p>
            <a:fld id="{A1505284-021E-4B4E-823A-B57DB0B6E7E3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80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04D0-FD05-9EFD-E496-60AC1E71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DB6B-609A-115F-08F5-75A94E411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operational by 1/1/2026</a:t>
            </a:r>
          </a:p>
          <a:p>
            <a:pPr lvl="1"/>
            <a:r>
              <a:rPr lang="en-US" dirty="0"/>
              <a:t>Outstanding cards transferred/recognized</a:t>
            </a:r>
          </a:p>
          <a:p>
            <a:pPr lvl="1"/>
            <a:endParaRPr lang="en-US" dirty="0"/>
          </a:p>
          <a:p>
            <a:r>
              <a:rPr lang="en-US" dirty="0"/>
              <a:t>Gift Cards and Promotional Cards</a:t>
            </a:r>
          </a:p>
          <a:p>
            <a:pPr lvl="1"/>
            <a:r>
              <a:rPr lang="en-US" dirty="0"/>
              <a:t>Both Programs will be implemented</a:t>
            </a:r>
          </a:p>
          <a:p>
            <a:pPr lvl="1"/>
            <a:endParaRPr lang="en-US" dirty="0"/>
          </a:p>
          <a:p>
            <a:r>
              <a:rPr lang="en-US" dirty="0"/>
              <a:t>eGift Cards &amp; Loyalty program</a:t>
            </a:r>
          </a:p>
          <a:p>
            <a:pPr lvl="1"/>
            <a:r>
              <a:rPr lang="en-US" dirty="0"/>
              <a:t>Proposal must include description and pricing</a:t>
            </a:r>
          </a:p>
          <a:p>
            <a:pPr lvl="1"/>
            <a:r>
              <a:rPr lang="en-US" dirty="0"/>
              <a:t>Implementation approach and timeline</a:t>
            </a:r>
          </a:p>
          <a:p>
            <a:pPr lvl="1"/>
            <a:r>
              <a:rPr lang="en-US" dirty="0"/>
              <a:t>State may choose to implement either or both at a future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01DB-B498-D20C-40E5-386B18AE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1/10/2023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C2727-ECB8-3A4D-4109-2243EDC78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603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07FD-166D-CD06-556B-456BE73C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1F073-498E-6FAA-0E9C-4FDA7D051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Gift Cards and Promotional Card programs must be separately reportable</a:t>
            </a:r>
          </a:p>
          <a:p>
            <a:pPr lvl="1"/>
            <a:r>
              <a:rPr lang="en-US" dirty="0"/>
              <a:t>Transactional detail by card program</a:t>
            </a:r>
          </a:p>
          <a:p>
            <a:pPr lvl="1"/>
            <a:r>
              <a:rPr lang="en-US" dirty="0"/>
              <a:t>Card Liability by card program</a:t>
            </a:r>
          </a:p>
          <a:p>
            <a:pPr lvl="1"/>
            <a:endParaRPr lang="en-US" dirty="0"/>
          </a:p>
          <a:p>
            <a:r>
              <a:rPr lang="en-US" dirty="0"/>
              <a:t>Training on reporting tools for Financial staff is important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FC02-99B8-00B0-CDEC-434408D5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1/10/2023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B0C43-FB51-EE58-9C51-C8B598A8A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65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854B-5E86-8892-FA3F-4EF770EF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0E8BC-9CD6-9987-9A99-CDEA4E586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&amp; timing for designing, and delivery of new card batches must be clearly defined</a:t>
            </a:r>
          </a:p>
          <a:p>
            <a:pPr lvl="1"/>
            <a:r>
              <a:rPr lang="en-US" dirty="0"/>
              <a:t>With artwork change</a:t>
            </a:r>
          </a:p>
          <a:p>
            <a:pPr lvl="1"/>
            <a:r>
              <a:rPr lang="en-US" dirty="0"/>
              <a:t>Without artwork change</a:t>
            </a:r>
          </a:p>
          <a:p>
            <a:pPr lvl="1"/>
            <a:endParaRPr lang="en-US" dirty="0"/>
          </a:p>
          <a:p>
            <a:r>
              <a:rPr lang="en-US" dirty="0"/>
              <a:t>Promotional Cards must have expiration date on the face</a:t>
            </a:r>
          </a:p>
          <a:p>
            <a:pPr lvl="1"/>
            <a:r>
              <a:rPr lang="en-US" dirty="0"/>
              <a:t>Is that a full artwork change cycle?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B07B3-BC3D-D75E-2A1A-13793FC8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1/10/2023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01F9E-82C7-6F65-4718-C5C3E4F71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71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C5A9-BAF2-5DFD-358D-A923664F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42CE-855B-3059-B095-48A2AB89C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describe any start up or </a:t>
            </a:r>
            <a:r>
              <a:rPr lang="en-US"/>
              <a:t>one time costs</a:t>
            </a:r>
            <a:endParaRPr lang="en-US" dirty="0"/>
          </a:p>
          <a:p>
            <a:pPr lvl="1"/>
            <a:r>
              <a:rPr lang="en-US" dirty="0"/>
              <a:t>Promotional Card Program or each different promotion?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5A497-0D50-0AE1-6419-8BA21EDB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1/10/2023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B0B32-EAFC-1B09-C886-E9E1E7B30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30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E3D6-A303-111F-1995-79DDF910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071F-9A80-9074-D5E4-1DFEE37E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is critical that the selected vendor of this procurement understand that collaboration and ownership are critical to the success of this engagement.</a:t>
            </a:r>
          </a:p>
          <a:p>
            <a:endParaRPr lang="en-US" dirty="0"/>
          </a:p>
          <a:p>
            <a:pPr lvl="1"/>
            <a:r>
              <a:rPr lang="en-US" dirty="0"/>
              <a:t>NextGen is a multi – entity environment</a:t>
            </a:r>
          </a:p>
          <a:p>
            <a:endParaRPr lang="en-US" dirty="0"/>
          </a:p>
          <a:p>
            <a:pPr lvl="1"/>
            <a:r>
              <a:rPr lang="en-US" dirty="0"/>
              <a:t>All parties must be engaged in the resolution of any system anomalies, regardless of who’s primary area of responsibility the anomaly occurs in, until the event is resolved.</a:t>
            </a:r>
          </a:p>
          <a:p>
            <a:pPr lvl="1"/>
            <a:endParaRPr lang="en-US" dirty="0"/>
          </a:p>
          <a:p>
            <a:r>
              <a:rPr lang="en-US" dirty="0"/>
              <a:t>Partnership</a:t>
            </a:r>
          </a:p>
          <a:p>
            <a:pPr lvl="1"/>
            <a:r>
              <a:rPr lang="en-US" dirty="0"/>
              <a:t>Contract duration is 2 years with possible extensions for up to 8 more years.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CED96-63A2-C221-2C5F-6BCDB9C66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4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3252-831C-FD27-CA2F-735AD35B8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CF33C2-5602-8908-5508-0C56AAEA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Important Procedural Items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C0838-821C-9424-E826-5E0AC44D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0" y="6477000"/>
            <a:ext cx="1905000" cy="228600"/>
          </a:xfrm>
        </p:spPr>
        <p:txBody>
          <a:bodyPr/>
          <a:lstStyle/>
          <a:p>
            <a:fld id="{A1505284-021E-4B4E-823A-B57DB0B6E7E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78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C84E-D8CA-5F0D-C125-C1723893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A43D-17FB-0F5F-7A83-603BA2B2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Introduction of NHLC Team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ＭＳ Ｐゴシック"/>
              </a:rPr>
              <a:t>NHLC Overview</a:t>
            </a:r>
          </a:p>
          <a:p>
            <a:pPr>
              <a:lnSpc>
                <a:spcPct val="200000"/>
              </a:lnSpc>
            </a:pPr>
            <a:r>
              <a:rPr lang="en-US" dirty="0"/>
              <a:t>Key points of the RFP and Response</a:t>
            </a:r>
          </a:p>
          <a:p>
            <a:pPr>
              <a:lnSpc>
                <a:spcPct val="200000"/>
              </a:lnSpc>
            </a:pPr>
            <a:r>
              <a:rPr lang="en-US" dirty="0"/>
              <a:t>Important Procedural Items</a:t>
            </a:r>
          </a:p>
          <a:p>
            <a:pPr>
              <a:lnSpc>
                <a:spcPct val="200000"/>
              </a:lnSpc>
            </a:pPr>
            <a:r>
              <a:rPr lang="en-US" dirty="0"/>
              <a:t>Vendor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5DE0C-B650-79DE-658D-5F9236F26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25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3D46-3403-627D-9210-5B81FD74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C184-5497-F4D5-FC4F-3F949179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Submission Deadline – October 17, 2025 2:00 PM EDT</a:t>
            </a:r>
          </a:p>
          <a:p>
            <a:pPr lvl="1"/>
            <a:r>
              <a:rPr lang="en-US" dirty="0"/>
              <a:t>No Exceptions</a:t>
            </a:r>
          </a:p>
          <a:p>
            <a:pPr lvl="1"/>
            <a:r>
              <a:rPr lang="en-US" dirty="0"/>
              <a:t>Late items will not be reviewed</a:t>
            </a:r>
          </a:p>
          <a:p>
            <a:pPr lvl="1"/>
            <a:endParaRPr lang="en-US" dirty="0"/>
          </a:p>
          <a:p>
            <a:r>
              <a:rPr lang="en-US" dirty="0"/>
              <a:t>Terms and conditions are not negotiable at Contract time</a:t>
            </a:r>
          </a:p>
          <a:p>
            <a:pPr lvl="1"/>
            <a:r>
              <a:rPr lang="en-US" dirty="0"/>
              <a:t>Raise any issues and provide proposed language during the question period</a:t>
            </a:r>
          </a:p>
          <a:p>
            <a:pPr lvl="1"/>
            <a:endParaRPr lang="en-US" dirty="0"/>
          </a:p>
          <a:p>
            <a:r>
              <a:rPr lang="en-US" dirty="0"/>
              <a:t>Cost Proposal</a:t>
            </a:r>
          </a:p>
          <a:p>
            <a:pPr lvl="1"/>
            <a:r>
              <a:rPr lang="en-US" dirty="0"/>
              <a:t>Must be separate from technical proposal</a:t>
            </a:r>
          </a:p>
          <a:p>
            <a:pPr lvl="1"/>
            <a:endParaRPr lang="en-US" dirty="0"/>
          </a:p>
          <a:p>
            <a:r>
              <a:rPr lang="en-US" dirty="0"/>
              <a:t>Governor and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6467-4778-ECFA-F1E0-E0CAC26FB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49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7072-114B-3831-7FF6-2884854B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A92F-C14F-4B08-5BE9-DDCE32E75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Oral Interviews</a:t>
            </a:r>
          </a:p>
          <a:p>
            <a:pPr lvl="1"/>
            <a:r>
              <a:rPr lang="en-US" sz="1600" dirty="0">
                <a:ea typeface="ＭＳ Ｐゴシック"/>
              </a:rPr>
              <a:t>To clarify items proposed</a:t>
            </a:r>
          </a:p>
          <a:p>
            <a:pPr lvl="1"/>
            <a:r>
              <a:rPr lang="en-US" sz="1600" dirty="0">
                <a:ea typeface="ＭＳ Ｐゴシック"/>
              </a:rPr>
              <a:t>Expected participants</a:t>
            </a:r>
          </a:p>
          <a:p>
            <a:pPr lvl="2"/>
            <a:r>
              <a:rPr lang="en-US" sz="1400" dirty="0">
                <a:ea typeface="ＭＳ Ｐゴシック"/>
              </a:rPr>
              <a:t>Corporate representative</a:t>
            </a:r>
          </a:p>
          <a:p>
            <a:pPr lvl="2"/>
            <a:r>
              <a:rPr lang="en-US" sz="1400" dirty="0">
                <a:ea typeface="ＭＳ Ｐゴシック"/>
              </a:rPr>
              <a:t>Implementation Team Lead</a:t>
            </a:r>
            <a:endParaRPr lang="en-US" sz="1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7B0D8-F870-9CD3-F827-CDA8E3825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40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739C-3BC1-9A51-B27C-5AB732A7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69EE-35F6-1C60-77E3-3EEE1176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communication from vendors to the State of NH regarding the RFP need to be directed to the issuing officer, Janet Donnelly and not directed to other State employees.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Janet.M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.Donnelly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@Liquor.nh.gov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dirty="0"/>
          </a:p>
          <a:p>
            <a:r>
              <a:rPr lang="en-US" dirty="0"/>
              <a:t>RFP Updates or Amendments</a:t>
            </a:r>
          </a:p>
          <a:p>
            <a:pPr lvl="1"/>
            <a:r>
              <a:rPr lang="en-US" dirty="0"/>
              <a:t>Vendors must check the NHLC website for updates</a:t>
            </a:r>
          </a:p>
          <a:p>
            <a:pPr lvl="2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gov.liquorandwineoutlets.com</a:t>
            </a:r>
            <a:endParaRPr lang="en-US" dirty="0"/>
          </a:p>
          <a:p>
            <a:pPr lvl="2"/>
            <a:r>
              <a:rPr lang="en-US" dirty="0"/>
              <a:t>About </a:t>
            </a:r>
          </a:p>
          <a:p>
            <a:pPr lvl="2"/>
            <a:r>
              <a:rPr lang="en-US" dirty="0"/>
              <a:t>Public Notices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4CCD-EAEC-4700-17AB-932F6B5AD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489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F6821-DA2C-9BDE-A23D-D3339B7A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30725-B533-0395-2783-E748EEB42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EB6C0-A7AB-1A6A-EED1-6E93AB468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0" y="6477000"/>
            <a:ext cx="1905000" cy="228600"/>
          </a:xfrm>
        </p:spPr>
        <p:txBody>
          <a:bodyPr/>
          <a:lstStyle/>
          <a:p>
            <a:fld id="{A1505284-021E-4B4E-823A-B57DB0B6E7E3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47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11E7-4DEF-3BE7-E249-39738A33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40932-073B-C7D3-DC25-3CE404FCC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Today’s answers are preliminary and will be formalized in an amendment document that will be posted on </a:t>
            </a:r>
            <a:r>
              <a:rPr lang="en-US"/>
              <a:t>the website.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99E0D-6509-71D5-A01C-C88E42FEC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74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9753-AAA6-5A42-0D99-B5CDEA7B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D1E5-BFB3-F958-C390-1D841382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 for your participation</a:t>
            </a:r>
          </a:p>
          <a:p>
            <a:endParaRPr lang="en-US" dirty="0"/>
          </a:p>
          <a:p>
            <a:r>
              <a:rPr lang="en-US" dirty="0">
                <a:ea typeface="ＭＳ Ｐゴシック"/>
              </a:rPr>
              <a:t>Remember:</a:t>
            </a:r>
          </a:p>
          <a:p>
            <a:endParaRPr lang="en-US" dirty="0"/>
          </a:p>
          <a:p>
            <a:pPr lvl="1"/>
            <a:r>
              <a:rPr lang="en-US" dirty="0">
                <a:ea typeface="ＭＳ Ｐゴシック"/>
              </a:rPr>
              <a:t>Questions due by October 1, 2025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Terms and Conditions Not negotiable after proposal submission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Pricing information should be separate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ea typeface="ＭＳ Ｐゴシック"/>
              </a:rPr>
              <a:t>Submission deadline October 17, 2025 at 2:00 PM EDT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1411A-8E73-6298-179A-8E36C285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047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9542-09E8-F456-59A1-5FC11F5D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NHLC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EBA3-A275-24AF-AE53-B786F8AF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dirty="0">
                <a:ea typeface="ＭＳ Ｐゴシック"/>
              </a:rPr>
              <a:t>Patricia Peters- Director of Administration</a:t>
            </a:r>
          </a:p>
          <a:p>
            <a:endParaRPr lang="en-US" sz="1600" b="0" dirty="0"/>
          </a:p>
          <a:p>
            <a:r>
              <a:rPr lang="en-US" sz="1600" b="0" dirty="0">
                <a:ea typeface="ＭＳ Ｐゴシック"/>
              </a:rPr>
              <a:t>Mark Roy – Director of Marketing, Merchandising and Warehousing</a:t>
            </a:r>
            <a:endParaRPr lang="en-US" sz="1600" b="0" dirty="0"/>
          </a:p>
          <a:p>
            <a:endParaRPr lang="en-US" sz="1600" b="0" dirty="0">
              <a:ea typeface="ＭＳ Ｐゴシック"/>
            </a:endParaRPr>
          </a:p>
          <a:p>
            <a:r>
              <a:rPr lang="en-US" sz="1600" b="0" dirty="0">
                <a:ea typeface="ＭＳ Ｐゴシック"/>
              </a:rPr>
              <a:t>Eric Marsh – Comptroller</a:t>
            </a:r>
          </a:p>
          <a:p>
            <a:endParaRPr lang="en-US" sz="1600" b="0" dirty="0">
              <a:ea typeface="ＭＳ Ｐゴシック"/>
            </a:endParaRPr>
          </a:p>
          <a:p>
            <a:r>
              <a:rPr lang="en-US" sz="1600" b="0" dirty="0">
                <a:ea typeface="ＭＳ Ｐゴシック"/>
              </a:rPr>
              <a:t>Shannon LeBlanc – Financial Administrator</a:t>
            </a:r>
          </a:p>
          <a:p>
            <a:endParaRPr lang="en-US" sz="1600" b="0" i="1" dirty="0">
              <a:ea typeface="ＭＳ Ｐゴシック"/>
            </a:endParaRPr>
          </a:p>
          <a:p>
            <a:r>
              <a:rPr lang="en-US" sz="1600" b="0" dirty="0">
                <a:ea typeface="Verdana"/>
              </a:rPr>
              <a:t>Stephanie Bosstick – NHLC Chief Legal Counsel</a:t>
            </a:r>
            <a:endParaRPr lang="en-US" sz="1600" b="0">
              <a:ea typeface="Verdana"/>
            </a:endParaRPr>
          </a:p>
          <a:p>
            <a:endParaRPr lang="en-US" sz="1600" b="0" dirty="0"/>
          </a:p>
          <a:p>
            <a:r>
              <a:rPr lang="en-US" sz="1600" b="0" dirty="0">
                <a:ea typeface="ＭＳ Ｐゴシック"/>
              </a:rPr>
              <a:t>April Bunker – Projects and Development Manager</a:t>
            </a:r>
            <a:endParaRPr lang="en-US" sz="1600" b="0" dirty="0"/>
          </a:p>
          <a:p>
            <a:endParaRPr lang="en-US" sz="1600" b="0" dirty="0"/>
          </a:p>
          <a:p>
            <a:r>
              <a:rPr lang="en-US" sz="1600" b="0" dirty="0">
                <a:ea typeface="ＭＳ Ｐゴシック"/>
              </a:rPr>
              <a:t>Mike Therrien – DoIT Lead</a:t>
            </a:r>
          </a:p>
          <a:p>
            <a:endParaRPr lang="en-US" sz="1600" b="0" dirty="0">
              <a:ea typeface="ＭＳ Ｐゴシック"/>
            </a:endParaRPr>
          </a:p>
          <a:p>
            <a:r>
              <a:rPr lang="en-US" sz="1600" b="0">
                <a:ea typeface="Verdana"/>
              </a:rPr>
              <a:t>Steve Gagnon – Chief Systems Officer</a:t>
            </a:r>
          </a:p>
          <a:p>
            <a:endParaRPr lang="en-US" sz="1600" b="0" dirty="0"/>
          </a:p>
          <a:p>
            <a:r>
              <a:rPr lang="en-US" sz="1600" b="0" dirty="0">
                <a:ea typeface="ＭＳ Ｐゴシック"/>
              </a:rPr>
              <a:t>Janet Donnelly – RFP Point of Contact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3DF7E-B622-A4D9-57DF-6F097C47A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203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8845AC-A5DC-AE6F-F27C-E91D3590A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New Hampshire Liquor Commission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E73A-4AE7-25B3-B5E0-1561DF1F6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0" y="6477000"/>
            <a:ext cx="1905000" cy="228600"/>
          </a:xfrm>
        </p:spPr>
        <p:txBody>
          <a:bodyPr/>
          <a:lstStyle/>
          <a:p>
            <a:fld id="{A1505284-021E-4B4E-823A-B57DB0B6E7E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67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88620"/>
            <a:ext cx="7543800" cy="533400"/>
          </a:xfrm>
        </p:spPr>
        <p:txBody>
          <a:bodyPr/>
          <a:lstStyle/>
          <a:p>
            <a:r>
              <a:rPr lang="en-US" dirty="0"/>
              <a:t>Organizational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28600" y="993928"/>
            <a:ext cx="8686800" cy="5783580"/>
          </a:xfrm>
        </p:spPr>
        <p:txBody>
          <a:bodyPr/>
          <a:lstStyle/>
          <a:p>
            <a:pPr marL="11112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b="0" dirty="0"/>
              <a:t>																	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</p:txBody>
      </p:sp>
      <p:graphicFrame>
        <p:nvGraphicFramePr>
          <p:cNvPr id="12" name="Diagra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01556"/>
              </p:ext>
            </p:extLst>
          </p:nvPr>
        </p:nvGraphicFramePr>
        <p:xfrm>
          <a:off x="164000" y="1459567"/>
          <a:ext cx="8751400" cy="51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3675" y="483896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Enforcement</a:t>
            </a:r>
          </a:p>
          <a:p>
            <a:r>
              <a:rPr lang="en-US" sz="1400" dirty="0">
                <a:latin typeface="+mj-lt"/>
              </a:rPr>
              <a:t>Licensing</a:t>
            </a:r>
          </a:p>
          <a:p>
            <a:r>
              <a:rPr lang="en-US" sz="1400" dirty="0">
                <a:latin typeface="+mj-lt"/>
              </a:rPr>
              <a:t>Education</a:t>
            </a:r>
          </a:p>
          <a:p>
            <a:r>
              <a:rPr lang="en-US" sz="1400" dirty="0">
                <a:latin typeface="+mj-lt"/>
              </a:rPr>
              <a:t>Grants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5557" y="4838960"/>
            <a:ext cx="266071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+mj-lt"/>
              </a:rPr>
              <a:t>Finance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Human Resources</a:t>
            </a:r>
          </a:p>
          <a:p>
            <a:r>
              <a:rPr lang="en-US" sz="1400" dirty="0">
                <a:latin typeface="+mj-lt"/>
              </a:rPr>
              <a:t>Audit / Inventory Control</a:t>
            </a:r>
          </a:p>
          <a:p>
            <a:r>
              <a:rPr lang="en-US" sz="1400" dirty="0">
                <a:latin typeface="+mj-lt"/>
                <a:ea typeface="ＭＳ Ｐゴシック"/>
              </a:rPr>
              <a:t>Information Technology</a:t>
            </a:r>
          </a:p>
          <a:p>
            <a:r>
              <a:rPr lang="en-US" sz="1400" dirty="0">
                <a:latin typeface="+mj-lt"/>
              </a:rPr>
              <a:t>Legal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0783" y="4807124"/>
            <a:ext cx="2755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Marketing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Outlet/Store Operations</a:t>
            </a:r>
          </a:p>
          <a:p>
            <a:r>
              <a:rPr lang="en-US" sz="1400" dirty="0">
                <a:latin typeface="+mj-lt"/>
              </a:rPr>
              <a:t>Advertising</a:t>
            </a:r>
          </a:p>
          <a:p>
            <a:r>
              <a:rPr lang="en-US" sz="1400" dirty="0">
                <a:latin typeface="+mj-lt"/>
              </a:rPr>
              <a:t>Warehousing</a:t>
            </a: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50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44C5-0BFB-3419-1BE8-026F0028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C77D1-D17B-CB82-C03B-AD97D8BF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NH is one of 17 Control States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state directly controls the distribution and regulation of alcoholic beverages.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Beer Tax is collected from the distributor</a:t>
            </a:r>
          </a:p>
          <a:p>
            <a:pPr>
              <a:lnSpc>
                <a:spcPct val="150000"/>
              </a:lnSpc>
            </a:pPr>
            <a:r>
              <a:rPr lang="en-US" dirty="0"/>
              <a:t>NHLC is the wholesaler for Spirits and Wine</a:t>
            </a:r>
          </a:p>
          <a:p>
            <a:pPr>
              <a:lnSpc>
                <a:spcPct val="150000"/>
              </a:lnSpc>
            </a:pPr>
            <a:r>
              <a:rPr lang="en-US" dirty="0"/>
              <a:t>Sale to the Public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Spirits and wine are sold at 65 NHLC operated outlets and 3 agency stores for off-premise consumption.</a:t>
            </a:r>
          </a:p>
          <a:p>
            <a:pPr lvl="1"/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Spirits, wine, and beer are sold at on-premise licensees (Restaurants &amp; Bars) for consumption on site.</a:t>
            </a:r>
          </a:p>
          <a:p>
            <a:pPr lvl="1"/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Wine and beer are sold at off-premise licensees (Grocery and convenience stores) for off-premise consumption.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C0FFB-01B6-4DA6-4D66-E008968E7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32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FBC2-8A6A-0F72-11A3-8650155D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7FEF-E4C6-4FC4-563F-D08FCC5A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Manufacturers</a:t>
            </a:r>
          </a:p>
          <a:p>
            <a:pPr>
              <a:lnSpc>
                <a:spcPct val="150000"/>
              </a:lnSpc>
            </a:pPr>
            <a:r>
              <a:rPr lang="en-US" dirty="0"/>
              <a:t>Brokers</a:t>
            </a:r>
          </a:p>
          <a:p>
            <a:pPr>
              <a:lnSpc>
                <a:spcPct val="150000"/>
              </a:lnSpc>
            </a:pPr>
            <a:r>
              <a:rPr lang="en-US" dirty="0"/>
              <a:t>On-Premise Licensees (Restaurants &amp; Taverns)</a:t>
            </a:r>
          </a:p>
          <a:p>
            <a:pPr>
              <a:lnSpc>
                <a:spcPct val="150000"/>
              </a:lnSpc>
            </a:pPr>
            <a:r>
              <a:rPr lang="en-US" dirty="0"/>
              <a:t>Off-Premise Licensees (Grocery Stores &amp; Convenience Stores – Beer &amp; Wine)</a:t>
            </a:r>
          </a:p>
          <a:p>
            <a:pPr>
              <a:lnSpc>
                <a:spcPct val="150000"/>
              </a:lnSpc>
            </a:pPr>
            <a:r>
              <a:rPr lang="en-US" dirty="0"/>
              <a:t>3 Agency Stores</a:t>
            </a:r>
          </a:p>
          <a:p>
            <a:pPr>
              <a:lnSpc>
                <a:spcPct val="150000"/>
              </a:lnSpc>
            </a:pPr>
            <a:r>
              <a:rPr lang="en-US" dirty="0"/>
              <a:t>Logistics – DHL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56AB3-DEDE-2A1A-C46F-7CDF8601E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505284-021E-4B4E-823A-B57DB0B6E7E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95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85A9A-A313-4D0E-BB67-1480B041E5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0100" y="159015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06" charset="0"/>
              </a:defRPr>
            </a:lvl9pPr>
          </a:lstStyle>
          <a:p>
            <a:r>
              <a:rPr lang="en-US" altLang="en-US" sz="2000" kern="0" dirty="0"/>
              <a:t>Outlet Locations</a:t>
            </a:r>
          </a:p>
          <a:p>
            <a:r>
              <a:rPr lang="en-US" altLang="en-US" sz="2000" kern="0" dirty="0"/>
              <a:t>65 Retail Outlet Locations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795580"/>
              </p:ext>
            </p:extLst>
          </p:nvPr>
        </p:nvGraphicFramePr>
        <p:xfrm>
          <a:off x="2589682" y="4833398"/>
          <a:ext cx="2247900" cy="162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105012B0-07AD-6529-0A4F-694F5893B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67" y="959155"/>
            <a:ext cx="3406139" cy="533400"/>
          </a:xfrm>
        </p:spPr>
        <p:txBody>
          <a:bodyPr/>
          <a:lstStyle/>
          <a:p>
            <a:endParaRPr lang="en-US" altLang="en-US" sz="12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D8464D8-CA3C-0550-B448-7F836C3C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244578"/>
            <a:ext cx="8237578" cy="3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4" tIns="45578" rIns="91154" bIns="45578"/>
          <a:lstStyle>
            <a:lvl1pPr marL="427038" indent="-427038" defTabSz="1135063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5063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5063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5063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5063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135063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135063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135063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135063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0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D955E-BEE6-52DB-3C24-26C89ACA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959155"/>
            <a:ext cx="3291906" cy="55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7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Net Profit 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14ACA4-4CB3-4AB3-BF19-33906817264F}" type="slidenum">
              <a:rPr lang="en-US" altLang="en-US" smtClean="0"/>
              <a:t>9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44849" y="5463836"/>
          <a:ext cx="2730500" cy="79375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352554526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025159433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885850656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184707"/>
                  </a:ext>
                </a:extLst>
              </a:tr>
              <a:tr h="2349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Net Profit 1935 to 2023*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87717"/>
                  </a:ext>
                </a:extLst>
              </a:tr>
              <a:tr h="2349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$4,520,865,050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5525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916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779278" y="1219200"/>
          <a:ext cx="7661643" cy="402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2C51AC-074B-FD91-265D-683419F9FE87}"/>
              </a:ext>
            </a:extLst>
          </p:cNvPr>
          <p:cNvSpPr txBox="1"/>
          <p:nvPr/>
        </p:nvSpPr>
        <p:spPr>
          <a:xfrm>
            <a:off x="7315200" y="6257586"/>
            <a:ext cx="1295400" cy="28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*FY23 unaudited</a:t>
            </a:r>
          </a:p>
        </p:txBody>
      </p:sp>
    </p:spTree>
    <p:extLst>
      <p:ext uri="{BB962C8B-B14F-4D97-AF65-F5344CB8AC3E}">
        <p14:creationId xmlns:p14="http://schemas.microsoft.com/office/powerpoint/2010/main" val="416186871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New Hampshire State Police Template - L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Hampshire State Police Template - L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w Hampshire State Police Template - 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ampshire State Police Template - 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ampshire State Police Template - 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ampshire State Police Template - 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ampshire State Police Template - 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ampshire State Police Template - 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ampshire State Police Template - 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E77394BED0741A1A2240C2D477B8D" ma:contentTypeVersion="3" ma:contentTypeDescription="Create a new document." ma:contentTypeScope="" ma:versionID="545693f57a2f44876358446f3bec8de4">
  <xsd:schema xmlns:xsd="http://www.w3.org/2001/XMLSchema" xmlns:xs="http://www.w3.org/2001/XMLSchema" xmlns:p="http://schemas.microsoft.com/office/2006/metadata/properties" xmlns:ns2="6b2cf6e1-4290-4fa6-9748-38d2011cec9b" targetNamespace="http://schemas.microsoft.com/office/2006/metadata/properties" ma:root="true" ma:fieldsID="d3e0ef716520388bffe42ce8c1286555" ns2:_="">
    <xsd:import namespace="6b2cf6e1-4290-4fa6-9748-38d2011cec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f6e1-4290-4fa6-9748-38d2011ce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F800B-30F8-4984-B9B5-92F728B60D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CE6D54-91EA-4D99-8F3B-A72E4C337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80DBAD-D0C3-40F4-AA2D-0E5133032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f6e1-4290-4fa6-9748-38d2011ce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92deae9-1c4c-42c8-a310-5088af55ba74}" enabled="0" method="" siteId="{992deae9-1c4c-42c8-a310-5088af55ba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22121</TotalTime>
  <Words>936</Words>
  <Application>Microsoft Office PowerPoint</Application>
  <PresentationFormat>On-screen Show (4:3)</PresentationFormat>
  <Paragraphs>236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Verdana</vt:lpstr>
      <vt:lpstr>Presentation Template</vt:lpstr>
      <vt:lpstr>PowerPoint Presentation</vt:lpstr>
      <vt:lpstr>Agenda</vt:lpstr>
      <vt:lpstr>NHLC Team</vt:lpstr>
      <vt:lpstr>PowerPoint Presentation</vt:lpstr>
      <vt:lpstr>Organizational Structure</vt:lpstr>
      <vt:lpstr>Control State</vt:lpstr>
      <vt:lpstr>Business Partners</vt:lpstr>
      <vt:lpstr>PowerPoint Presentation</vt:lpstr>
      <vt:lpstr>Alcohol Net Profit History</vt:lpstr>
      <vt:lpstr>PowerPoint Presentation</vt:lpstr>
      <vt:lpstr>NextGen System Environment</vt:lpstr>
      <vt:lpstr>Website</vt:lpstr>
      <vt:lpstr>PowerPoint Presentation</vt:lpstr>
      <vt:lpstr>Implementation</vt:lpstr>
      <vt:lpstr>Financial Reporting</vt:lpstr>
      <vt:lpstr>Card Creation</vt:lpstr>
      <vt:lpstr>Cost Proposal</vt:lpstr>
      <vt:lpstr>Collaboration </vt:lpstr>
      <vt:lpstr>PowerPoint Presentation</vt:lpstr>
      <vt:lpstr>Procedural Items</vt:lpstr>
      <vt:lpstr>Procedural Items</vt:lpstr>
      <vt:lpstr>Procedural Items</vt:lpstr>
      <vt:lpstr>PowerPoint Presentation</vt:lpstr>
      <vt:lpstr>Questions?</vt:lpstr>
      <vt:lpstr>Conclusion 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C. Vara</dc:creator>
  <cp:lastModifiedBy>BaileyJr, Richard</cp:lastModifiedBy>
  <cp:revision>561</cp:revision>
  <cp:lastPrinted>2023-09-18T12:40:39Z</cp:lastPrinted>
  <dcterms:created xsi:type="dcterms:W3CDTF">2018-11-13T14:43:10Z</dcterms:created>
  <dcterms:modified xsi:type="dcterms:W3CDTF">2025-09-29T12:41:26Z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0x010100A9CE77394BED0741A1A2240C2D477B8D</vt:lpwstr>
  </property>
</Properties>
</file>